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56" r:id="rId5"/>
    <p:sldId id="288" r:id="rId6"/>
    <p:sldId id="329" r:id="rId7"/>
    <p:sldId id="327" r:id="rId8"/>
    <p:sldId id="323" r:id="rId9"/>
    <p:sldId id="324" r:id="rId10"/>
    <p:sldId id="330" r:id="rId11"/>
    <p:sldId id="331" r:id="rId12"/>
    <p:sldId id="274" r:id="rId13"/>
    <p:sldId id="311" r:id="rId14"/>
    <p:sldId id="316" r:id="rId15"/>
    <p:sldId id="310" r:id="rId16"/>
    <p:sldId id="317" r:id="rId17"/>
    <p:sldId id="309" r:id="rId18"/>
    <p:sldId id="320" r:id="rId19"/>
    <p:sldId id="326" r:id="rId20"/>
    <p:sldId id="332" r:id="rId21"/>
    <p:sldId id="294" r:id="rId22"/>
  </p:sldIdLst>
  <p:sldSz cx="12192000" cy="6858000"/>
  <p:notesSz cx="7104063" cy="102346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74" userDrawn="1">
          <p15:clr>
            <a:srgbClr val="A4A3A4"/>
          </p15:clr>
        </p15:guide>
        <p15:guide id="2" pos="7401" userDrawn="1">
          <p15:clr>
            <a:srgbClr val="A4A3A4"/>
          </p15:clr>
        </p15:guide>
        <p15:guide id="3" orient="horz" pos="459" userDrawn="1">
          <p15:clr>
            <a:srgbClr val="A4A3A4"/>
          </p15:clr>
        </p15:guide>
        <p15:guide id="4" pos="302" userDrawn="1">
          <p15:clr>
            <a:srgbClr val="A4A3A4"/>
          </p15:clr>
        </p15:guide>
        <p15:guide id="5" orient="horz" pos="663" userDrawn="1">
          <p15:clr>
            <a:srgbClr val="A4A3A4"/>
          </p15:clr>
        </p15:guide>
        <p15:guide id="6" pos="3613" userDrawn="1">
          <p15:clr>
            <a:srgbClr val="A4A3A4"/>
          </p15:clr>
        </p15:guide>
        <p15:guide id="7" pos="4067" userDrawn="1">
          <p15:clr>
            <a:srgbClr val="A4A3A4"/>
          </p15:clr>
        </p15:guide>
        <p15:guide id="8" orient="horz" pos="1752"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2DC1B3-7520-0F97-DAB1-CCAE0F174DD3}" name="Lenka Vašková" initials="LV" userId="2a95fa727448d5ae"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524C"/>
    <a:srgbClr val="02B0A4"/>
    <a:srgbClr val="F0E5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97006F-0CF2-1388-52C8-BB45569FB0DA}" v="2" dt="2025-10-13T07:54:32.0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3974"/>
        <p:guide pos="7401"/>
        <p:guide orient="horz" pos="459"/>
        <p:guide pos="302"/>
        <p:guide orient="horz" pos="663"/>
        <p:guide pos="3613"/>
        <p:guide pos="4067"/>
        <p:guide orient="horz" pos="1752"/>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F197006F-0CF2-1388-52C8-BB45569FB0DA}"/>
    <pc:docChg chg="modSld">
      <pc:chgData name="" userId="" providerId="" clId="Web-{F197006F-0CF2-1388-52C8-BB45569FB0DA}" dt="2025-10-13T07:54:32.016" v="0" actId="20577"/>
      <pc:docMkLst>
        <pc:docMk/>
      </pc:docMkLst>
      <pc:sldChg chg="modSp">
        <pc:chgData name="" userId="" providerId="" clId="Web-{F197006F-0CF2-1388-52C8-BB45569FB0DA}" dt="2025-10-13T07:54:32.016" v="0" actId="20577"/>
        <pc:sldMkLst>
          <pc:docMk/>
          <pc:sldMk cId="2617090948" sldId="256"/>
        </pc:sldMkLst>
        <pc:spChg chg="mod">
          <ac:chgData name="" userId="" providerId="" clId="Web-{F197006F-0CF2-1388-52C8-BB45569FB0DA}" dt="2025-10-13T07:54:32.016" v="0" actId="20577"/>
          <ac:spMkLst>
            <pc:docMk/>
            <pc:sldMk cId="2617090948" sldId="256"/>
            <ac:spMk id="5" creationId="{C574AB2A-07DC-54FC-B162-3811D7093B08}"/>
          </ac:spMkLst>
        </pc:spChg>
      </pc:sldChg>
    </pc:docChg>
  </pc:docChgLst>
  <pc:docChgLst>
    <pc:chgData name="Zbyněk Kugler" userId="d4df3244-78d6-444b-b4f6-813d10197985" providerId="ADAL" clId="{FE1F3673-EE10-4E45-B40F-E02E97866CAB}"/>
    <pc:docChg chg="undo custSel addSld delSld modSld">
      <pc:chgData name="Zbyněk Kugler" userId="d4df3244-78d6-444b-b4f6-813d10197985" providerId="ADAL" clId="{FE1F3673-EE10-4E45-B40F-E02E97866CAB}" dt="2025-09-12T05:20:03.656" v="1907" actId="20577"/>
      <pc:docMkLst>
        <pc:docMk/>
      </pc:docMkLst>
      <pc:sldChg chg="modSp mod">
        <pc:chgData name="Zbyněk Kugler" userId="d4df3244-78d6-444b-b4f6-813d10197985" providerId="ADAL" clId="{FE1F3673-EE10-4E45-B40F-E02E97866CAB}" dt="2025-09-12T05:20:03.656" v="1907" actId="20577"/>
        <pc:sldMkLst>
          <pc:docMk/>
          <pc:sldMk cId="2617090948" sldId="256"/>
        </pc:sldMkLst>
        <pc:spChg chg="mod">
          <ac:chgData name="Zbyněk Kugler" userId="d4df3244-78d6-444b-b4f6-813d10197985" providerId="ADAL" clId="{FE1F3673-EE10-4E45-B40F-E02E97866CAB}" dt="2025-09-12T05:20:03.656" v="1907" actId="20577"/>
          <ac:spMkLst>
            <pc:docMk/>
            <pc:sldMk cId="2617090948" sldId="256"/>
            <ac:spMk id="5" creationId="{C574AB2A-07DC-54FC-B162-3811D7093B08}"/>
          </ac:spMkLst>
        </pc:spChg>
      </pc:sldChg>
      <pc:sldChg chg="addSp delSp modSp mod">
        <pc:chgData name="Zbyněk Kugler" userId="d4df3244-78d6-444b-b4f6-813d10197985" providerId="ADAL" clId="{FE1F3673-EE10-4E45-B40F-E02E97866CAB}" dt="2025-09-11T18:16:37.100" v="1125" actId="1076"/>
        <pc:sldMkLst>
          <pc:docMk/>
          <pc:sldMk cId="1712701712" sldId="274"/>
        </pc:sldMkLst>
        <pc:picChg chg="add mod">
          <ac:chgData name="Zbyněk Kugler" userId="d4df3244-78d6-444b-b4f6-813d10197985" providerId="ADAL" clId="{FE1F3673-EE10-4E45-B40F-E02E97866CAB}" dt="2025-09-11T18:16:37.100" v="1125" actId="1076"/>
          <ac:picMkLst>
            <pc:docMk/>
            <pc:sldMk cId="1712701712" sldId="274"/>
            <ac:picMk id="4" creationId="{749D42C2-73F1-7B3B-557A-F521E1492EA2}"/>
          </ac:picMkLst>
        </pc:picChg>
      </pc:sldChg>
      <pc:sldChg chg="addSp delSp modSp mod">
        <pc:chgData name="Zbyněk Kugler" userId="d4df3244-78d6-444b-b4f6-813d10197985" providerId="ADAL" clId="{FE1F3673-EE10-4E45-B40F-E02E97866CAB}" dt="2025-09-11T18:19:34.578" v="1153"/>
        <pc:sldMkLst>
          <pc:docMk/>
          <pc:sldMk cId="669918942" sldId="288"/>
        </pc:sldMkLst>
        <pc:spChg chg="add mod">
          <ac:chgData name="Zbyněk Kugler" userId="d4df3244-78d6-444b-b4f6-813d10197985" providerId="ADAL" clId="{FE1F3673-EE10-4E45-B40F-E02E97866CAB}" dt="2025-09-11T18:19:34.578" v="1153"/>
          <ac:spMkLst>
            <pc:docMk/>
            <pc:sldMk cId="669918942" sldId="288"/>
            <ac:spMk id="21" creationId="{BE78C08C-EAE7-125C-4279-F92403477614}"/>
          </ac:spMkLst>
        </pc:spChg>
        <pc:spChg chg="add mod">
          <ac:chgData name="Zbyněk Kugler" userId="d4df3244-78d6-444b-b4f6-813d10197985" providerId="ADAL" clId="{FE1F3673-EE10-4E45-B40F-E02E97866CAB}" dt="2025-09-11T18:19:34.578" v="1153"/>
          <ac:spMkLst>
            <pc:docMk/>
            <pc:sldMk cId="669918942" sldId="288"/>
            <ac:spMk id="23" creationId="{F8F9823A-4B36-DAE7-2F5D-FBEB50AFCEB9}"/>
          </ac:spMkLst>
        </pc:spChg>
        <pc:cxnChg chg="add mod">
          <ac:chgData name="Zbyněk Kugler" userId="d4df3244-78d6-444b-b4f6-813d10197985" providerId="ADAL" clId="{FE1F3673-EE10-4E45-B40F-E02E97866CAB}" dt="2025-09-11T18:19:34.578" v="1153"/>
          <ac:cxnSpMkLst>
            <pc:docMk/>
            <pc:sldMk cId="669918942" sldId="288"/>
            <ac:cxnSpMk id="22" creationId="{0FF5122E-1FA3-CA5B-11CA-2B863842953B}"/>
          </ac:cxnSpMkLst>
        </pc:cxnChg>
      </pc:sldChg>
      <pc:sldChg chg="delSp modSp del mod">
        <pc:chgData name="Zbyněk Kugler" userId="d4df3244-78d6-444b-b4f6-813d10197985" providerId="ADAL" clId="{FE1F3673-EE10-4E45-B40F-E02E97866CAB}" dt="2025-09-11T18:19:37.586" v="1154" actId="47"/>
        <pc:sldMkLst>
          <pc:docMk/>
          <pc:sldMk cId="3169079243" sldId="307"/>
        </pc:sldMkLst>
      </pc:sldChg>
      <pc:sldChg chg="del">
        <pc:chgData name="Zbyněk Kugler" userId="d4df3244-78d6-444b-b4f6-813d10197985" providerId="ADAL" clId="{FE1F3673-EE10-4E45-B40F-E02E97866CAB}" dt="2025-09-11T18:21:32.687" v="1169" actId="2696"/>
        <pc:sldMkLst>
          <pc:docMk/>
          <pc:sldMk cId="1560950264" sldId="308"/>
        </pc:sldMkLst>
      </pc:sldChg>
      <pc:sldChg chg="del">
        <pc:chgData name="Zbyněk Kugler" userId="d4df3244-78d6-444b-b4f6-813d10197985" providerId="ADAL" clId="{FE1F3673-EE10-4E45-B40F-E02E97866CAB}" dt="2025-09-11T18:21:24.988" v="1168" actId="2696"/>
        <pc:sldMkLst>
          <pc:docMk/>
          <pc:sldMk cId="1059219420" sldId="314"/>
        </pc:sldMkLst>
      </pc:sldChg>
      <pc:sldChg chg="modSp mod">
        <pc:chgData name="Zbyněk Kugler" userId="d4df3244-78d6-444b-b4f6-813d10197985" providerId="ADAL" clId="{FE1F3673-EE10-4E45-B40F-E02E97866CAB}" dt="2025-09-11T18:40:05.128" v="1780" actId="20577"/>
        <pc:sldMkLst>
          <pc:docMk/>
          <pc:sldMk cId="3662763287" sldId="316"/>
        </pc:sldMkLst>
        <pc:spChg chg="mod">
          <ac:chgData name="Zbyněk Kugler" userId="d4df3244-78d6-444b-b4f6-813d10197985" providerId="ADAL" clId="{FE1F3673-EE10-4E45-B40F-E02E97866CAB}" dt="2025-09-11T18:40:05.128" v="1780" actId="20577"/>
          <ac:spMkLst>
            <pc:docMk/>
            <pc:sldMk cId="3662763287" sldId="316"/>
            <ac:spMk id="4" creationId="{DF9174CD-A286-1E23-3C81-2AF4F4DD696C}"/>
          </ac:spMkLst>
        </pc:spChg>
      </pc:sldChg>
      <pc:sldChg chg="del">
        <pc:chgData name="Zbyněk Kugler" userId="d4df3244-78d6-444b-b4f6-813d10197985" providerId="ADAL" clId="{FE1F3673-EE10-4E45-B40F-E02E97866CAB}" dt="2025-09-11T18:40:59.737" v="1781" actId="2696"/>
        <pc:sldMkLst>
          <pc:docMk/>
          <pc:sldMk cId="3763375311" sldId="319"/>
        </pc:sldMkLst>
      </pc:sldChg>
      <pc:sldChg chg="del">
        <pc:chgData name="Zbyněk Kugler" userId="d4df3244-78d6-444b-b4f6-813d10197985" providerId="ADAL" clId="{FE1F3673-EE10-4E45-B40F-E02E97866CAB}" dt="2025-09-11T18:18:05.710" v="1141" actId="2696"/>
        <pc:sldMkLst>
          <pc:docMk/>
          <pc:sldMk cId="306009746" sldId="322"/>
        </pc:sldMkLst>
      </pc:sldChg>
      <pc:sldChg chg="modSp mod">
        <pc:chgData name="Zbyněk Kugler" userId="d4df3244-78d6-444b-b4f6-813d10197985" providerId="ADAL" clId="{FE1F3673-EE10-4E45-B40F-E02E97866CAB}" dt="2025-09-11T18:22:23.130" v="1180" actId="20577"/>
        <pc:sldMkLst>
          <pc:docMk/>
          <pc:sldMk cId="2017728413" sldId="323"/>
        </pc:sldMkLst>
        <pc:spChg chg="mod">
          <ac:chgData name="Zbyněk Kugler" userId="d4df3244-78d6-444b-b4f6-813d10197985" providerId="ADAL" clId="{FE1F3673-EE10-4E45-B40F-E02E97866CAB}" dt="2025-09-11T18:22:23.130" v="1180" actId="20577"/>
          <ac:spMkLst>
            <pc:docMk/>
            <pc:sldMk cId="2017728413" sldId="323"/>
            <ac:spMk id="6" creationId="{17CDF81D-DC4D-9B20-28A2-D17404F84B0C}"/>
          </ac:spMkLst>
        </pc:spChg>
        <pc:spChg chg="mod">
          <ac:chgData name="Zbyněk Kugler" userId="d4df3244-78d6-444b-b4f6-813d10197985" providerId="ADAL" clId="{FE1F3673-EE10-4E45-B40F-E02E97866CAB}" dt="2025-09-11T18:20:51.421" v="1167" actId="6549"/>
          <ac:spMkLst>
            <pc:docMk/>
            <pc:sldMk cId="2017728413" sldId="323"/>
            <ac:spMk id="20" creationId="{41B0CE99-0204-95BB-20F2-95AEBCEBE69E}"/>
          </ac:spMkLst>
        </pc:spChg>
      </pc:sldChg>
      <pc:sldChg chg="modSp mod">
        <pc:chgData name="Zbyněk Kugler" userId="d4df3244-78d6-444b-b4f6-813d10197985" providerId="ADAL" clId="{FE1F3673-EE10-4E45-B40F-E02E97866CAB}" dt="2025-09-11T18:22:37.373" v="1189" actId="20577"/>
        <pc:sldMkLst>
          <pc:docMk/>
          <pc:sldMk cId="1030496184" sldId="324"/>
        </pc:sldMkLst>
        <pc:spChg chg="mod">
          <ac:chgData name="Zbyněk Kugler" userId="d4df3244-78d6-444b-b4f6-813d10197985" providerId="ADAL" clId="{FE1F3673-EE10-4E45-B40F-E02E97866CAB}" dt="2025-09-11T18:22:37.373" v="1189" actId="20577"/>
          <ac:spMkLst>
            <pc:docMk/>
            <pc:sldMk cId="1030496184" sldId="324"/>
            <ac:spMk id="6" creationId="{DF35F4CF-F240-97A9-9036-D983F9AF4B0E}"/>
          </ac:spMkLst>
        </pc:spChg>
      </pc:sldChg>
      <pc:sldChg chg="modSp add del mod">
        <pc:chgData name="Zbyněk Kugler" userId="d4df3244-78d6-444b-b4f6-813d10197985" providerId="ADAL" clId="{FE1F3673-EE10-4E45-B40F-E02E97866CAB}" dt="2025-09-11T18:19:38.520" v="1155" actId="47"/>
        <pc:sldMkLst>
          <pc:docMk/>
          <pc:sldMk cId="2038723572" sldId="325"/>
        </pc:sldMkLst>
      </pc:sldChg>
      <pc:sldChg chg="addSp delSp modSp add mod">
        <pc:chgData name="Zbyněk Kugler" userId="d4df3244-78d6-444b-b4f6-813d10197985" providerId="ADAL" clId="{FE1F3673-EE10-4E45-B40F-E02E97866CAB}" dt="2025-09-11T18:17:36.554" v="1140" actId="14100"/>
        <pc:sldMkLst>
          <pc:docMk/>
          <pc:sldMk cId="2175352918" sldId="326"/>
        </pc:sldMkLst>
        <pc:picChg chg="add mod">
          <ac:chgData name="Zbyněk Kugler" userId="d4df3244-78d6-444b-b4f6-813d10197985" providerId="ADAL" clId="{FE1F3673-EE10-4E45-B40F-E02E97866CAB}" dt="2025-09-11T18:17:36.554" v="1140" actId="14100"/>
          <ac:picMkLst>
            <pc:docMk/>
            <pc:sldMk cId="2175352918" sldId="326"/>
            <ac:picMk id="7" creationId="{26310270-8A21-E66C-7984-9C8B23400954}"/>
          </ac:picMkLst>
        </pc:picChg>
      </pc:sldChg>
      <pc:sldChg chg="add">
        <pc:chgData name="Zbyněk Kugler" userId="d4df3244-78d6-444b-b4f6-813d10197985" providerId="ADAL" clId="{FE1F3673-EE10-4E45-B40F-E02E97866CAB}" dt="2025-09-11T18:18:42.806" v="1142" actId="2890"/>
        <pc:sldMkLst>
          <pc:docMk/>
          <pc:sldMk cId="1557772346" sldId="327"/>
        </pc:sldMkLst>
      </pc:sldChg>
      <pc:sldChg chg="add del">
        <pc:chgData name="Zbyněk Kugler" userId="d4df3244-78d6-444b-b4f6-813d10197985" providerId="ADAL" clId="{FE1F3673-EE10-4E45-B40F-E02E97866CAB}" dt="2025-09-11T18:19:50.004" v="1156" actId="2696"/>
        <pc:sldMkLst>
          <pc:docMk/>
          <pc:sldMk cId="3676938321" sldId="328"/>
        </pc:sldMkLst>
      </pc:sldChg>
      <pc:sldChg chg="addSp modSp add mod">
        <pc:chgData name="Zbyněk Kugler" userId="d4df3244-78d6-444b-b4f6-813d10197985" providerId="ADAL" clId="{FE1F3673-EE10-4E45-B40F-E02E97866CAB}" dt="2025-09-11T18:43:46.065" v="1906" actId="6549"/>
        <pc:sldMkLst>
          <pc:docMk/>
          <pc:sldMk cId="313719381" sldId="329"/>
        </pc:sldMkLst>
        <pc:spChg chg="add mod">
          <ac:chgData name="Zbyněk Kugler" userId="d4df3244-78d6-444b-b4f6-813d10197985" providerId="ADAL" clId="{FE1F3673-EE10-4E45-B40F-E02E97866CAB}" dt="2025-09-11T18:19:26.149" v="1152"/>
          <ac:spMkLst>
            <pc:docMk/>
            <pc:sldMk cId="313719381" sldId="329"/>
            <ac:spMk id="2" creationId="{18FFEDBF-9D6A-FB5C-025A-A566624DE8E2}"/>
          </ac:spMkLst>
        </pc:spChg>
        <pc:spChg chg="add mod">
          <ac:chgData name="Zbyněk Kugler" userId="d4df3244-78d6-444b-b4f6-813d10197985" providerId="ADAL" clId="{FE1F3673-EE10-4E45-B40F-E02E97866CAB}" dt="2025-09-11T18:43:46.065" v="1906" actId="6549"/>
          <ac:spMkLst>
            <pc:docMk/>
            <pc:sldMk cId="313719381" sldId="329"/>
            <ac:spMk id="4" creationId="{57D55D2F-B6F8-4C33-6063-3EBA99D1E65A}"/>
          </ac:spMkLst>
        </pc:spChg>
        <pc:cxnChg chg="add mod">
          <ac:chgData name="Zbyněk Kugler" userId="d4df3244-78d6-444b-b4f6-813d10197985" providerId="ADAL" clId="{FE1F3673-EE10-4E45-B40F-E02E97866CAB}" dt="2025-09-11T18:19:26.149" v="1152"/>
          <ac:cxnSpMkLst>
            <pc:docMk/>
            <pc:sldMk cId="313719381" sldId="329"/>
            <ac:cxnSpMk id="3" creationId="{4BB17C91-78B6-171B-C243-1D038A81EAB2}"/>
          </ac:cxnSpMkLst>
        </pc:cxnChg>
      </pc:sldChg>
      <pc:sldChg chg="modSp add mod">
        <pc:chgData name="Zbyněk Kugler" userId="d4df3244-78d6-444b-b4f6-813d10197985" providerId="ADAL" clId="{FE1F3673-EE10-4E45-B40F-E02E97866CAB}" dt="2025-09-11T18:38:16.770" v="1779" actId="20577"/>
        <pc:sldMkLst>
          <pc:docMk/>
          <pc:sldMk cId="13201609" sldId="330"/>
        </pc:sldMkLst>
        <pc:spChg chg="mod">
          <ac:chgData name="Zbyněk Kugler" userId="d4df3244-78d6-444b-b4f6-813d10197985" providerId="ADAL" clId="{FE1F3673-EE10-4E45-B40F-E02E97866CAB}" dt="2025-09-11T18:34:53.678" v="1464" actId="20577"/>
          <ac:spMkLst>
            <pc:docMk/>
            <pc:sldMk cId="13201609" sldId="330"/>
            <ac:spMk id="6" creationId="{9AC5AEB0-489C-E28B-F063-8363B1DC2386}"/>
          </ac:spMkLst>
        </pc:spChg>
        <pc:spChg chg="mod">
          <ac:chgData name="Zbyněk Kugler" userId="d4df3244-78d6-444b-b4f6-813d10197985" providerId="ADAL" clId="{FE1F3673-EE10-4E45-B40F-E02E97866CAB}" dt="2025-09-11T18:38:16.770" v="1779" actId="20577"/>
          <ac:spMkLst>
            <pc:docMk/>
            <pc:sldMk cId="13201609" sldId="330"/>
            <ac:spMk id="20" creationId="{9F3813D8-528D-84DE-8D4E-DDA953D5ED65}"/>
          </ac:spMkLst>
        </pc:spChg>
      </pc:sldChg>
    </pc:docChg>
  </pc:docChgLst>
  <pc:docChgLst>
    <pc:chgData name="Stanislav Madron" userId="629527ac-618d-4e29-8b1d-bdde209d0914" providerId="ADAL" clId="{2885671D-805B-5609-AA68-3515F815FC7A}"/>
    <pc:docChg chg="custSel addSld delSld modSld sldOrd">
      <pc:chgData name="Stanislav Madron" userId="629527ac-618d-4e29-8b1d-bdde209d0914" providerId="ADAL" clId="{2885671D-805B-5609-AA68-3515F815FC7A}" dt="2025-09-29T15:00:01.317" v="149" actId="2696"/>
      <pc:docMkLst>
        <pc:docMk/>
      </pc:docMkLst>
      <pc:sldChg chg="modSp mod">
        <pc:chgData name="Stanislav Madron" userId="629527ac-618d-4e29-8b1d-bdde209d0914" providerId="ADAL" clId="{2885671D-805B-5609-AA68-3515F815FC7A}" dt="2025-09-29T14:41:29.821" v="89" actId="20577"/>
        <pc:sldMkLst>
          <pc:docMk/>
          <pc:sldMk cId="2617090948" sldId="256"/>
        </pc:sldMkLst>
        <pc:spChg chg="mod">
          <ac:chgData name="Stanislav Madron" userId="629527ac-618d-4e29-8b1d-bdde209d0914" providerId="ADAL" clId="{2885671D-805B-5609-AA68-3515F815FC7A}" dt="2025-09-29T14:41:29.821" v="89" actId="20577"/>
          <ac:spMkLst>
            <pc:docMk/>
            <pc:sldMk cId="2617090948" sldId="256"/>
            <ac:spMk id="3" creationId="{E2A118A6-B3A4-CDCE-13FD-2C599BD434FD}"/>
          </ac:spMkLst>
        </pc:spChg>
        <pc:spChg chg="mod">
          <ac:chgData name="Stanislav Madron" userId="629527ac-618d-4e29-8b1d-bdde209d0914" providerId="ADAL" clId="{2885671D-805B-5609-AA68-3515F815FC7A}" dt="2025-09-29T14:40:17.785" v="36" actId="20577"/>
          <ac:spMkLst>
            <pc:docMk/>
            <pc:sldMk cId="2617090948" sldId="256"/>
            <ac:spMk id="5" creationId="{C574AB2A-07DC-54FC-B162-3811D7093B08}"/>
          </ac:spMkLst>
        </pc:spChg>
      </pc:sldChg>
      <pc:sldChg chg="addSp modSp mod">
        <pc:chgData name="Stanislav Madron" userId="629527ac-618d-4e29-8b1d-bdde209d0914" providerId="ADAL" clId="{2885671D-805B-5609-AA68-3515F815FC7A}" dt="2025-09-29T14:51:34.554" v="117" actId="1076"/>
        <pc:sldMkLst>
          <pc:docMk/>
          <pc:sldMk cId="1712701712" sldId="274"/>
        </pc:sldMkLst>
        <pc:spChg chg="add mod">
          <ac:chgData name="Stanislav Madron" userId="629527ac-618d-4e29-8b1d-bdde209d0914" providerId="ADAL" clId="{2885671D-805B-5609-AA68-3515F815FC7A}" dt="2025-09-29T14:51:34.554" v="117" actId="1076"/>
          <ac:spMkLst>
            <pc:docMk/>
            <pc:sldMk cId="1712701712" sldId="274"/>
            <ac:spMk id="2" creationId="{B160B010-D1D5-782E-3B82-A07BAB8BAF45}"/>
          </ac:spMkLst>
        </pc:spChg>
        <pc:picChg chg="mod">
          <ac:chgData name="Stanislav Madron" userId="629527ac-618d-4e29-8b1d-bdde209d0914" providerId="ADAL" clId="{2885671D-805B-5609-AA68-3515F815FC7A}" dt="2025-09-29T14:51:25.657" v="116" actId="1076"/>
          <ac:picMkLst>
            <pc:docMk/>
            <pc:sldMk cId="1712701712" sldId="274"/>
            <ac:picMk id="4" creationId="{749D42C2-73F1-7B3B-557A-F521E1492EA2}"/>
          </ac:picMkLst>
        </pc:picChg>
      </pc:sldChg>
      <pc:sldChg chg="modSp mod">
        <pc:chgData name="Stanislav Madron" userId="629527ac-618d-4e29-8b1d-bdde209d0914" providerId="ADAL" clId="{2885671D-805B-5609-AA68-3515F815FC7A}" dt="2025-09-29T14:57:21.436" v="147" actId="113"/>
        <pc:sldMkLst>
          <pc:docMk/>
          <pc:sldMk cId="669918942" sldId="288"/>
        </pc:sldMkLst>
        <pc:spChg chg="mod">
          <ac:chgData name="Stanislav Madron" userId="629527ac-618d-4e29-8b1d-bdde209d0914" providerId="ADAL" clId="{2885671D-805B-5609-AA68-3515F815FC7A}" dt="2025-09-29T14:57:21.436" v="147" actId="113"/>
          <ac:spMkLst>
            <pc:docMk/>
            <pc:sldMk cId="669918942" sldId="288"/>
            <ac:spMk id="23" creationId="{F8F9823A-4B36-DAE7-2F5D-FBEB50AFCEB9}"/>
          </ac:spMkLst>
        </pc:spChg>
      </pc:sldChg>
      <pc:sldChg chg="modSp mod">
        <pc:chgData name="Stanislav Madron" userId="629527ac-618d-4e29-8b1d-bdde209d0914" providerId="ADAL" clId="{2885671D-805B-5609-AA68-3515F815FC7A}" dt="2025-09-29T14:53:55.524" v="139" actId="20577"/>
        <pc:sldMkLst>
          <pc:docMk/>
          <pc:sldMk cId="739274132" sldId="294"/>
        </pc:sldMkLst>
        <pc:spChg chg="mod">
          <ac:chgData name="Stanislav Madron" userId="629527ac-618d-4e29-8b1d-bdde209d0914" providerId="ADAL" clId="{2885671D-805B-5609-AA68-3515F815FC7A}" dt="2025-09-29T14:53:55.524" v="139" actId="20577"/>
          <ac:spMkLst>
            <pc:docMk/>
            <pc:sldMk cId="739274132" sldId="294"/>
            <ac:spMk id="21" creationId="{7A3CD460-535F-92CB-8F79-C573C62736EC}"/>
          </ac:spMkLst>
        </pc:spChg>
      </pc:sldChg>
      <pc:sldChg chg="addSp modSp mod">
        <pc:chgData name="Stanislav Madron" userId="629527ac-618d-4e29-8b1d-bdde209d0914" providerId="ADAL" clId="{2885671D-805B-5609-AA68-3515F815FC7A}" dt="2025-09-29T14:49:42.456" v="96" actId="1076"/>
        <pc:sldMkLst>
          <pc:docMk/>
          <pc:sldMk cId="1867295347" sldId="310"/>
        </pc:sldMkLst>
        <pc:picChg chg="add mod">
          <ac:chgData name="Stanislav Madron" userId="629527ac-618d-4e29-8b1d-bdde209d0914" providerId="ADAL" clId="{2885671D-805B-5609-AA68-3515F815FC7A}" dt="2025-09-29T14:49:42.456" v="96" actId="1076"/>
          <ac:picMkLst>
            <pc:docMk/>
            <pc:sldMk cId="1867295347" sldId="310"/>
            <ac:picMk id="3" creationId="{3A4DF7BC-8F3B-982B-0C86-B7962B460C2B}"/>
          </ac:picMkLst>
        </pc:picChg>
        <pc:picChg chg="mod">
          <ac:chgData name="Stanislav Madron" userId="629527ac-618d-4e29-8b1d-bdde209d0914" providerId="ADAL" clId="{2885671D-805B-5609-AA68-3515F815FC7A}" dt="2025-09-29T14:48:44.526" v="94" actId="14100"/>
          <ac:picMkLst>
            <pc:docMk/>
            <pc:sldMk cId="1867295347" sldId="310"/>
            <ac:picMk id="4" creationId="{62E8CB8D-1D3B-EEA2-0FE5-D079380A010A}"/>
          </ac:picMkLst>
        </pc:picChg>
      </pc:sldChg>
      <pc:sldChg chg="add del setBg">
        <pc:chgData name="Stanislav Madron" userId="629527ac-618d-4e29-8b1d-bdde209d0914" providerId="ADAL" clId="{2885671D-805B-5609-AA68-3515F815FC7A}" dt="2025-09-29T15:00:01.317" v="149" actId="2696"/>
        <pc:sldMkLst>
          <pc:docMk/>
          <pc:sldMk cId="2717098320" sldId="312"/>
        </pc:sldMkLst>
      </pc:sldChg>
      <pc:sldChg chg="add del setBg">
        <pc:chgData name="Stanislav Madron" userId="629527ac-618d-4e29-8b1d-bdde209d0914" providerId="ADAL" clId="{2885671D-805B-5609-AA68-3515F815FC7A}" dt="2025-09-29T14:49:54.497" v="97" actId="2696"/>
        <pc:sldMkLst>
          <pc:docMk/>
          <pc:sldMk cId="1118926352" sldId="318"/>
        </pc:sldMkLst>
      </pc:sldChg>
      <pc:sldChg chg="modSp add del mod setBg">
        <pc:chgData name="Stanislav Madron" userId="629527ac-618d-4e29-8b1d-bdde209d0914" providerId="ADAL" clId="{2885671D-805B-5609-AA68-3515F815FC7A}" dt="2025-09-29T14:52:26.027" v="122" actId="2696"/>
        <pc:sldMkLst>
          <pc:docMk/>
          <pc:sldMk cId="3763375311" sldId="319"/>
        </pc:sldMkLst>
        <pc:spChg chg="mod">
          <ac:chgData name="Stanislav Madron" userId="629527ac-618d-4e29-8b1d-bdde209d0914" providerId="ADAL" clId="{2885671D-805B-5609-AA68-3515F815FC7A}" dt="2025-09-29T14:50:16.925" v="99" actId="1076"/>
          <ac:spMkLst>
            <pc:docMk/>
            <pc:sldMk cId="3763375311" sldId="319"/>
            <ac:spMk id="2" creationId="{591212B0-1EDE-707E-0ABD-3C603A6E5502}"/>
          </ac:spMkLst>
        </pc:spChg>
        <pc:spChg chg="mod">
          <ac:chgData name="Stanislav Madron" userId="629527ac-618d-4e29-8b1d-bdde209d0914" providerId="ADAL" clId="{2885671D-805B-5609-AA68-3515F815FC7A}" dt="2025-09-29T14:50:33.412" v="101" actId="1076"/>
          <ac:spMkLst>
            <pc:docMk/>
            <pc:sldMk cId="3763375311" sldId="319"/>
            <ac:spMk id="4" creationId="{7DA87DA7-B19E-48FD-4BE1-04A0F543768B}"/>
          </ac:spMkLst>
        </pc:spChg>
        <pc:cxnChg chg="mod">
          <ac:chgData name="Stanislav Madron" userId="629527ac-618d-4e29-8b1d-bdde209d0914" providerId="ADAL" clId="{2885671D-805B-5609-AA68-3515F815FC7A}" dt="2025-09-29T14:50:27.352" v="100" actId="1076"/>
          <ac:cxnSpMkLst>
            <pc:docMk/>
            <pc:sldMk cId="3763375311" sldId="319"/>
            <ac:cxnSpMk id="22" creationId="{61C5D028-530B-25B9-04E1-5DA2C934507A}"/>
          </ac:cxnSpMkLst>
        </pc:cxnChg>
      </pc:sldChg>
      <pc:sldChg chg="modSp mod">
        <pc:chgData name="Stanislav Madron" userId="629527ac-618d-4e29-8b1d-bdde209d0914" providerId="ADAL" clId="{2885671D-805B-5609-AA68-3515F815FC7A}" dt="2025-09-29T14:59:07.473" v="148" actId="113"/>
        <pc:sldMkLst>
          <pc:docMk/>
          <pc:sldMk cId="13201609" sldId="330"/>
        </pc:sldMkLst>
        <pc:spChg chg="mod">
          <ac:chgData name="Stanislav Madron" userId="629527ac-618d-4e29-8b1d-bdde209d0914" providerId="ADAL" clId="{2885671D-805B-5609-AA68-3515F815FC7A}" dt="2025-09-29T14:59:07.473" v="148" actId="113"/>
          <ac:spMkLst>
            <pc:docMk/>
            <pc:sldMk cId="13201609" sldId="330"/>
            <ac:spMk id="20" creationId="{9F3813D8-528D-84DE-8D4E-DDA953D5ED65}"/>
          </ac:spMkLst>
        </pc:spChg>
      </pc:sldChg>
      <pc:sldChg chg="addSp delSp modSp add mod">
        <pc:chgData name="Stanislav Madron" userId="629527ac-618d-4e29-8b1d-bdde209d0914" providerId="ADAL" clId="{2885671D-805B-5609-AA68-3515F815FC7A}" dt="2025-09-29T14:52:12.350" v="121"/>
        <pc:sldMkLst>
          <pc:docMk/>
          <pc:sldMk cId="4275330592" sldId="331"/>
        </pc:sldMkLst>
        <pc:spChg chg="add mod">
          <ac:chgData name="Stanislav Madron" userId="629527ac-618d-4e29-8b1d-bdde209d0914" providerId="ADAL" clId="{2885671D-805B-5609-AA68-3515F815FC7A}" dt="2025-09-29T14:52:12.350" v="121"/>
          <ac:spMkLst>
            <pc:docMk/>
            <pc:sldMk cId="4275330592" sldId="331"/>
            <ac:spMk id="2" creationId="{E3E338F7-4233-C9CA-93B5-05FC44B5F083}"/>
          </ac:spMkLst>
        </pc:spChg>
        <pc:spChg chg="mod">
          <ac:chgData name="Stanislav Madron" userId="629527ac-618d-4e29-8b1d-bdde209d0914" providerId="ADAL" clId="{2885671D-805B-5609-AA68-3515F815FC7A}" dt="2025-09-29T14:52:00.957" v="119"/>
          <ac:spMkLst>
            <pc:docMk/>
            <pc:sldMk cId="4275330592" sldId="331"/>
            <ac:spMk id="6" creationId="{502FA566-EE57-91B7-12EF-629DCF50D45D}"/>
          </ac:spMkLst>
        </pc:spChg>
        <pc:spChg chg="del">
          <ac:chgData name="Stanislav Madron" userId="629527ac-618d-4e29-8b1d-bdde209d0914" providerId="ADAL" clId="{2885671D-805B-5609-AA68-3515F815FC7A}" dt="2025-09-29T14:52:05.300" v="120" actId="478"/>
          <ac:spMkLst>
            <pc:docMk/>
            <pc:sldMk cId="4275330592" sldId="331"/>
            <ac:spMk id="20" creationId="{DB16987F-D02C-0743-E42A-24F88C53C577}"/>
          </ac:spMkLst>
        </pc:spChg>
      </pc:sldChg>
      <pc:sldChg chg="addSp delSp modSp add mod ord">
        <pc:chgData name="Stanislav Madron" userId="629527ac-618d-4e29-8b1d-bdde209d0914" providerId="ADAL" clId="{2885671D-805B-5609-AA68-3515F815FC7A}" dt="2025-09-29T14:55:47.280" v="146"/>
        <pc:sldMkLst>
          <pc:docMk/>
          <pc:sldMk cId="281079193" sldId="332"/>
        </pc:sldMkLst>
        <pc:spChg chg="mod">
          <ac:chgData name="Stanislav Madron" userId="629527ac-618d-4e29-8b1d-bdde209d0914" providerId="ADAL" clId="{2885671D-805B-5609-AA68-3515F815FC7A}" dt="2025-09-29T14:55:34.611" v="144" actId="27636"/>
          <ac:spMkLst>
            <pc:docMk/>
            <pc:sldMk cId="281079193" sldId="332"/>
            <ac:spMk id="2" creationId="{C5F1A1D1-0755-8253-3A2E-F75E9004C7B4}"/>
          </ac:spMkLst>
        </pc:spChg>
        <pc:spChg chg="add mod">
          <ac:chgData name="Stanislav Madron" userId="629527ac-618d-4e29-8b1d-bdde209d0914" providerId="ADAL" clId="{2885671D-805B-5609-AA68-3515F815FC7A}" dt="2025-09-29T14:55:47.280" v="146"/>
          <ac:spMkLst>
            <pc:docMk/>
            <pc:sldMk cId="281079193" sldId="332"/>
            <ac:spMk id="3" creationId="{9F385EC4-5729-88A7-2CE4-2B5B2B859FC5}"/>
          </ac:spMkLst>
        </pc:spChg>
        <pc:spChg chg="del">
          <ac:chgData name="Stanislav Madron" userId="629527ac-618d-4e29-8b1d-bdde209d0914" providerId="ADAL" clId="{2885671D-805B-5609-AA68-3515F815FC7A}" dt="2025-09-29T14:55:46.424" v="145" actId="478"/>
          <ac:spMkLst>
            <pc:docMk/>
            <pc:sldMk cId="281079193" sldId="332"/>
            <ac:spMk id="4" creationId="{BEA1D799-1A6A-148D-D726-F052ADA3DEE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cs-CZ"/>
          </a:p>
        </p:txBody>
      </p:sp>
      <p:sp>
        <p:nvSpPr>
          <p:cNvPr id="3" name="Zástupný symbol pro datum 2"/>
          <p:cNvSpPr>
            <a:spLocks noGrp="1"/>
          </p:cNvSpPr>
          <p:nvPr>
            <p:ph type="dt" idx="1"/>
          </p:nvPr>
        </p:nvSpPr>
        <p:spPr>
          <a:xfrm>
            <a:off x="4023992" y="0"/>
            <a:ext cx="3078427" cy="513508"/>
          </a:xfrm>
          <a:prstGeom prst="rect">
            <a:avLst/>
          </a:prstGeom>
        </p:spPr>
        <p:txBody>
          <a:bodyPr vert="horz" lIns="99075" tIns="49538" rIns="99075" bIns="49538" rtlCol="0"/>
          <a:lstStyle>
            <a:lvl1pPr algn="r">
              <a:defRPr sz="1300"/>
            </a:lvl1pPr>
          </a:lstStyle>
          <a:p>
            <a:fld id="{A84F3541-1400-4773-8AC4-16911D1EB0B1}" type="datetimeFigureOut">
              <a:rPr lang="cs-CZ" smtClean="0"/>
              <a:t>13.10.2025</a:t>
            </a:fld>
            <a:endParaRPr lang="cs-CZ"/>
          </a:p>
        </p:txBody>
      </p:sp>
      <p:sp>
        <p:nvSpPr>
          <p:cNvPr id="4" name="Zástupný symbol pro obrázek snímku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75" tIns="49538" rIns="99075" bIns="49538" rtlCol="0" anchor="ctr"/>
          <a:lstStyle/>
          <a:p>
            <a:endParaRPr lang="cs-CZ"/>
          </a:p>
        </p:txBody>
      </p:sp>
      <p:sp>
        <p:nvSpPr>
          <p:cNvPr id="5" name="Zástupný symbol pro poznámky 4"/>
          <p:cNvSpPr>
            <a:spLocks noGrp="1"/>
          </p:cNvSpPr>
          <p:nvPr>
            <p:ph type="body" sz="quarter" idx="3"/>
          </p:nvPr>
        </p:nvSpPr>
        <p:spPr>
          <a:xfrm>
            <a:off x="710407" y="4925407"/>
            <a:ext cx="5683250" cy="4029879"/>
          </a:xfrm>
          <a:prstGeom prst="rect">
            <a:avLst/>
          </a:prstGeom>
        </p:spPr>
        <p:txBody>
          <a:bodyPr vert="horz" lIns="99075" tIns="49538" rIns="99075" bIns="49538"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lang="cs-CZ"/>
          </a:p>
        </p:txBody>
      </p:sp>
      <p:sp>
        <p:nvSpPr>
          <p:cNvPr id="7" name="Zástupný symbol pro číslo snímku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8292C9DA-58E6-4FF2-B5FA-C22119954E42}" type="slidenum">
              <a:rPr lang="cs-CZ" smtClean="0"/>
              <a:t>‹#›</a:t>
            </a:fld>
            <a:endParaRPr lang="cs-CZ"/>
          </a:p>
        </p:txBody>
      </p:sp>
    </p:spTree>
    <p:extLst>
      <p:ext uri="{BB962C8B-B14F-4D97-AF65-F5344CB8AC3E}">
        <p14:creationId xmlns:p14="http://schemas.microsoft.com/office/powerpoint/2010/main" val="3270626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a:t>Zahájení</a:t>
            </a:r>
          </a:p>
        </p:txBody>
      </p:sp>
      <p:sp>
        <p:nvSpPr>
          <p:cNvPr id="4" name="Zástupný symbol pro číslo snímku 3"/>
          <p:cNvSpPr>
            <a:spLocks noGrp="1"/>
          </p:cNvSpPr>
          <p:nvPr>
            <p:ph type="sldNum" sz="quarter" idx="5"/>
          </p:nvPr>
        </p:nvSpPr>
        <p:spPr/>
        <p:txBody>
          <a:bodyPr/>
          <a:lstStyle/>
          <a:p>
            <a:fld id="{8292C9DA-58E6-4FF2-B5FA-C22119954E42}" type="slidenum">
              <a:rPr lang="cs-CZ" smtClean="0"/>
              <a:t>1</a:t>
            </a:fld>
            <a:endParaRPr lang="cs-CZ"/>
          </a:p>
        </p:txBody>
      </p:sp>
    </p:spTree>
    <p:extLst>
      <p:ext uri="{BB962C8B-B14F-4D97-AF65-F5344CB8AC3E}">
        <p14:creationId xmlns:p14="http://schemas.microsoft.com/office/powerpoint/2010/main" val="2238909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fld id="{8292C9DA-58E6-4FF2-B5FA-C22119954E42}" type="slidenum">
              <a:rPr lang="cs-CZ" smtClean="0"/>
              <a:t>2</a:t>
            </a:fld>
            <a:endParaRPr lang="cs-CZ"/>
          </a:p>
        </p:txBody>
      </p:sp>
    </p:spTree>
    <p:extLst>
      <p:ext uri="{BB962C8B-B14F-4D97-AF65-F5344CB8AC3E}">
        <p14:creationId xmlns:p14="http://schemas.microsoft.com/office/powerpoint/2010/main" val="4110122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9702E-7C79-76A3-BFD4-00D816B2C4C3}"/>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32963B9-3FE6-1E35-0308-FD36319B16B2}"/>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30E63C61-D9D9-2841-C824-F9A7180B00BA}"/>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375A469A-704B-2DBE-6F96-FEF517F726AD}"/>
              </a:ext>
            </a:extLst>
          </p:cNvPr>
          <p:cNvSpPr>
            <a:spLocks noGrp="1"/>
          </p:cNvSpPr>
          <p:nvPr>
            <p:ph type="sldNum" sz="quarter" idx="5"/>
          </p:nvPr>
        </p:nvSpPr>
        <p:spPr/>
        <p:txBody>
          <a:bodyPr/>
          <a:lstStyle/>
          <a:p>
            <a:fld id="{8292C9DA-58E6-4FF2-B5FA-C22119954E42}" type="slidenum">
              <a:rPr lang="cs-CZ" smtClean="0"/>
              <a:t>3</a:t>
            </a:fld>
            <a:endParaRPr lang="cs-CZ"/>
          </a:p>
        </p:txBody>
      </p:sp>
    </p:spTree>
    <p:extLst>
      <p:ext uri="{BB962C8B-B14F-4D97-AF65-F5344CB8AC3E}">
        <p14:creationId xmlns:p14="http://schemas.microsoft.com/office/powerpoint/2010/main" val="1116027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0A223-74D1-79A4-507A-90951FB0F2C5}"/>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C41E6F0B-0E05-D857-2389-714A69C3BC77}"/>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7FDBBE5A-02B7-16A4-CACD-59F1732ACDF7}"/>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519CAF73-BC02-887D-3775-0E6FFE0BA640}"/>
              </a:ext>
            </a:extLst>
          </p:cNvPr>
          <p:cNvSpPr>
            <a:spLocks noGrp="1"/>
          </p:cNvSpPr>
          <p:nvPr>
            <p:ph type="sldNum" sz="quarter" idx="5"/>
          </p:nvPr>
        </p:nvSpPr>
        <p:spPr/>
        <p:txBody>
          <a:bodyPr/>
          <a:lstStyle/>
          <a:p>
            <a:fld id="{8292C9DA-58E6-4FF2-B5FA-C22119954E42}" type="slidenum">
              <a:rPr lang="cs-CZ" smtClean="0"/>
              <a:t>4</a:t>
            </a:fld>
            <a:endParaRPr lang="cs-CZ"/>
          </a:p>
        </p:txBody>
      </p:sp>
    </p:spTree>
    <p:extLst>
      <p:ext uri="{BB962C8B-B14F-4D97-AF65-F5344CB8AC3E}">
        <p14:creationId xmlns:p14="http://schemas.microsoft.com/office/powerpoint/2010/main" val="1033656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335BE-F999-7D24-6E7E-49EBA39ABA74}"/>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55FE89DD-3D3A-A787-1F52-2B34253A2602}"/>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DC9465AE-AC66-4754-D9D3-A8AEA1024C22}"/>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D8726338-62DF-8BDC-7066-BEF80EF35A8F}"/>
              </a:ext>
            </a:extLst>
          </p:cNvPr>
          <p:cNvSpPr>
            <a:spLocks noGrp="1"/>
          </p:cNvSpPr>
          <p:nvPr>
            <p:ph type="sldNum" sz="quarter" idx="5"/>
          </p:nvPr>
        </p:nvSpPr>
        <p:spPr/>
        <p:txBody>
          <a:bodyPr/>
          <a:lstStyle/>
          <a:p>
            <a:fld id="{8292C9DA-58E6-4FF2-B5FA-C22119954E42}" type="slidenum">
              <a:rPr lang="cs-CZ" smtClean="0"/>
              <a:t>5</a:t>
            </a:fld>
            <a:endParaRPr lang="cs-CZ"/>
          </a:p>
        </p:txBody>
      </p:sp>
    </p:spTree>
    <p:extLst>
      <p:ext uri="{BB962C8B-B14F-4D97-AF65-F5344CB8AC3E}">
        <p14:creationId xmlns:p14="http://schemas.microsoft.com/office/powerpoint/2010/main" val="2076395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BA09E-F9C6-99DE-49D5-8A684D8355B6}"/>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B1E507A-A8AC-ED2A-9BF5-4207D75DC321}"/>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D81EB2A6-CBBF-C3A0-7266-9F2A8DDFC6D4}"/>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BAFAD49C-25F1-7854-198E-0E1386D9E645}"/>
              </a:ext>
            </a:extLst>
          </p:cNvPr>
          <p:cNvSpPr>
            <a:spLocks noGrp="1"/>
          </p:cNvSpPr>
          <p:nvPr>
            <p:ph type="sldNum" sz="quarter" idx="5"/>
          </p:nvPr>
        </p:nvSpPr>
        <p:spPr/>
        <p:txBody>
          <a:bodyPr/>
          <a:lstStyle/>
          <a:p>
            <a:fld id="{8292C9DA-58E6-4FF2-B5FA-C22119954E42}" type="slidenum">
              <a:rPr lang="cs-CZ" smtClean="0"/>
              <a:t>6</a:t>
            </a:fld>
            <a:endParaRPr lang="cs-CZ"/>
          </a:p>
        </p:txBody>
      </p:sp>
    </p:spTree>
    <p:extLst>
      <p:ext uri="{BB962C8B-B14F-4D97-AF65-F5344CB8AC3E}">
        <p14:creationId xmlns:p14="http://schemas.microsoft.com/office/powerpoint/2010/main" val="1635562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B072D-CBC0-B002-E651-F9145E3EF982}"/>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38D6F163-5ED6-6804-F487-A9008144916D}"/>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85C5F460-ADDE-F0D2-EB56-2BD4491FAB41}"/>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294BCD52-924A-DB95-2DF8-F635E473B280}"/>
              </a:ext>
            </a:extLst>
          </p:cNvPr>
          <p:cNvSpPr>
            <a:spLocks noGrp="1"/>
          </p:cNvSpPr>
          <p:nvPr>
            <p:ph type="sldNum" sz="quarter" idx="5"/>
          </p:nvPr>
        </p:nvSpPr>
        <p:spPr/>
        <p:txBody>
          <a:bodyPr/>
          <a:lstStyle/>
          <a:p>
            <a:fld id="{8292C9DA-58E6-4FF2-B5FA-C22119954E42}" type="slidenum">
              <a:rPr lang="cs-CZ" smtClean="0"/>
              <a:t>7</a:t>
            </a:fld>
            <a:endParaRPr lang="cs-CZ"/>
          </a:p>
        </p:txBody>
      </p:sp>
    </p:spTree>
    <p:extLst>
      <p:ext uri="{BB962C8B-B14F-4D97-AF65-F5344CB8AC3E}">
        <p14:creationId xmlns:p14="http://schemas.microsoft.com/office/powerpoint/2010/main" val="1313529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A38D9-4B97-5B2F-4541-D64C49CF4CC0}"/>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048796C2-2A2D-E23A-D036-0E798E58D93D}"/>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2A522E88-B23C-3C1F-285F-D082A99D11C7}"/>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DC0B5FC3-136A-9E78-D820-264B919E972A}"/>
              </a:ext>
            </a:extLst>
          </p:cNvPr>
          <p:cNvSpPr>
            <a:spLocks noGrp="1"/>
          </p:cNvSpPr>
          <p:nvPr>
            <p:ph type="sldNum" sz="quarter" idx="5"/>
          </p:nvPr>
        </p:nvSpPr>
        <p:spPr/>
        <p:txBody>
          <a:bodyPr/>
          <a:lstStyle/>
          <a:p>
            <a:fld id="{8292C9DA-58E6-4FF2-B5FA-C22119954E42}" type="slidenum">
              <a:rPr lang="cs-CZ" smtClean="0"/>
              <a:t>8</a:t>
            </a:fld>
            <a:endParaRPr lang="cs-CZ"/>
          </a:p>
        </p:txBody>
      </p:sp>
    </p:spTree>
    <p:extLst>
      <p:ext uri="{BB962C8B-B14F-4D97-AF65-F5344CB8AC3E}">
        <p14:creationId xmlns:p14="http://schemas.microsoft.com/office/powerpoint/2010/main" val="2864903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a:t>Petr Žváček </a:t>
            </a:r>
          </a:p>
        </p:txBody>
      </p:sp>
      <p:sp>
        <p:nvSpPr>
          <p:cNvPr id="4" name="Zástupný symbol pro číslo snímku 3"/>
          <p:cNvSpPr>
            <a:spLocks noGrp="1"/>
          </p:cNvSpPr>
          <p:nvPr>
            <p:ph type="sldNum" sz="quarter" idx="5"/>
          </p:nvPr>
        </p:nvSpPr>
        <p:spPr/>
        <p:txBody>
          <a:bodyPr/>
          <a:lstStyle/>
          <a:p>
            <a:fld id="{8292C9DA-58E6-4FF2-B5FA-C22119954E42}" type="slidenum">
              <a:rPr lang="cs-CZ" smtClean="0"/>
              <a:t>9</a:t>
            </a:fld>
            <a:endParaRPr lang="cs-CZ"/>
          </a:p>
        </p:txBody>
      </p:sp>
    </p:spTree>
    <p:extLst>
      <p:ext uri="{BB962C8B-B14F-4D97-AF65-F5344CB8AC3E}">
        <p14:creationId xmlns:p14="http://schemas.microsoft.com/office/powerpoint/2010/main" val="1165341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2B08C-25E4-C76F-3A04-B0E9DECE88AA}"/>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824466D5-54F5-FEBB-D737-D8C48642E10C}"/>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70B21372-759F-248D-790D-066E843B24AB}"/>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E84812E4-F1DC-E4C8-677D-3C41F424795E}"/>
              </a:ext>
            </a:extLst>
          </p:cNvPr>
          <p:cNvSpPr>
            <a:spLocks noGrp="1"/>
          </p:cNvSpPr>
          <p:nvPr>
            <p:ph type="sldNum" sz="quarter" idx="5"/>
          </p:nvPr>
        </p:nvSpPr>
        <p:spPr/>
        <p:txBody>
          <a:bodyPr/>
          <a:lstStyle/>
          <a:p>
            <a:fld id="{8292C9DA-58E6-4FF2-B5FA-C22119954E42}" type="slidenum">
              <a:rPr lang="cs-CZ" smtClean="0"/>
              <a:t>10</a:t>
            </a:fld>
            <a:endParaRPr lang="cs-CZ"/>
          </a:p>
        </p:txBody>
      </p:sp>
    </p:spTree>
    <p:extLst>
      <p:ext uri="{BB962C8B-B14F-4D97-AF65-F5344CB8AC3E}">
        <p14:creationId xmlns:p14="http://schemas.microsoft.com/office/powerpoint/2010/main" val="577684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C8F1C-3D22-9D17-A10E-AB70A36AA38D}"/>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2C5895E6-FE44-31C2-7941-C1D190B7A9FD}"/>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3AF2E328-D3C8-9943-2D8F-7301F8E46404}"/>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AFABD35E-A196-4F0E-BB23-4ED4E2640968}"/>
              </a:ext>
            </a:extLst>
          </p:cNvPr>
          <p:cNvSpPr>
            <a:spLocks noGrp="1"/>
          </p:cNvSpPr>
          <p:nvPr>
            <p:ph type="sldNum" sz="quarter" idx="5"/>
          </p:nvPr>
        </p:nvSpPr>
        <p:spPr/>
        <p:txBody>
          <a:bodyPr/>
          <a:lstStyle/>
          <a:p>
            <a:fld id="{8292C9DA-58E6-4FF2-B5FA-C22119954E42}" type="slidenum">
              <a:rPr lang="cs-CZ" smtClean="0"/>
              <a:t>11</a:t>
            </a:fld>
            <a:endParaRPr lang="cs-CZ"/>
          </a:p>
        </p:txBody>
      </p:sp>
    </p:spTree>
    <p:extLst>
      <p:ext uri="{BB962C8B-B14F-4D97-AF65-F5344CB8AC3E}">
        <p14:creationId xmlns:p14="http://schemas.microsoft.com/office/powerpoint/2010/main" val="2547486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F8286-C281-F9F7-AA8D-B54749555698}"/>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6D24EBA2-8384-CA50-2006-64B8168D2C0B}"/>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899921D7-21B8-557E-FC70-460B05F83F61}"/>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5517310D-97E7-1C51-A277-A47513995A84}"/>
              </a:ext>
            </a:extLst>
          </p:cNvPr>
          <p:cNvSpPr>
            <a:spLocks noGrp="1"/>
          </p:cNvSpPr>
          <p:nvPr>
            <p:ph type="sldNum" sz="quarter" idx="5"/>
          </p:nvPr>
        </p:nvSpPr>
        <p:spPr/>
        <p:txBody>
          <a:bodyPr/>
          <a:lstStyle/>
          <a:p>
            <a:fld id="{8292C9DA-58E6-4FF2-B5FA-C22119954E42}" type="slidenum">
              <a:rPr lang="cs-CZ" smtClean="0"/>
              <a:t>12</a:t>
            </a:fld>
            <a:endParaRPr lang="cs-CZ"/>
          </a:p>
        </p:txBody>
      </p:sp>
    </p:spTree>
    <p:extLst>
      <p:ext uri="{BB962C8B-B14F-4D97-AF65-F5344CB8AC3E}">
        <p14:creationId xmlns:p14="http://schemas.microsoft.com/office/powerpoint/2010/main" val="2106346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4C4E3-750D-6CED-B3F6-C2DB6AA2BDBB}"/>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4D676FE4-56C9-6D38-115F-2F7EB64FDD7A}"/>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1C015224-45B6-135A-17E7-816651D72502}"/>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E9248550-6D90-5020-E950-7AE234C02448}"/>
              </a:ext>
            </a:extLst>
          </p:cNvPr>
          <p:cNvSpPr>
            <a:spLocks noGrp="1"/>
          </p:cNvSpPr>
          <p:nvPr>
            <p:ph type="sldNum" sz="quarter" idx="5"/>
          </p:nvPr>
        </p:nvSpPr>
        <p:spPr/>
        <p:txBody>
          <a:bodyPr/>
          <a:lstStyle/>
          <a:p>
            <a:fld id="{8292C9DA-58E6-4FF2-B5FA-C22119954E42}" type="slidenum">
              <a:rPr lang="cs-CZ" smtClean="0"/>
              <a:t>13</a:t>
            </a:fld>
            <a:endParaRPr lang="cs-CZ"/>
          </a:p>
        </p:txBody>
      </p:sp>
    </p:spTree>
    <p:extLst>
      <p:ext uri="{BB962C8B-B14F-4D97-AF65-F5344CB8AC3E}">
        <p14:creationId xmlns:p14="http://schemas.microsoft.com/office/powerpoint/2010/main" val="6972549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31F55-94CF-0A8F-F976-383F90E561A1}"/>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C9DD7852-58EA-8A08-993E-35888EB07726}"/>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5020784C-0994-5442-E65B-49BE0538E58F}"/>
              </a:ext>
            </a:extLst>
          </p:cNvPr>
          <p:cNvSpPr>
            <a:spLocks noGrp="1"/>
          </p:cNvSpPr>
          <p:nvPr>
            <p:ph type="body" idx="1"/>
          </p:nvPr>
        </p:nvSpPr>
        <p:spPr/>
        <p:txBody>
          <a:bodyPr/>
          <a:lstStyle/>
          <a:p>
            <a:r>
              <a:rPr lang="cs-CZ"/>
              <a:t>Petr Žváček </a:t>
            </a:r>
          </a:p>
        </p:txBody>
      </p:sp>
      <p:sp>
        <p:nvSpPr>
          <p:cNvPr id="4" name="Zástupný symbol pro číslo snímku 3">
            <a:extLst>
              <a:ext uri="{FF2B5EF4-FFF2-40B4-BE49-F238E27FC236}">
                <a16:creationId xmlns:a16="http://schemas.microsoft.com/office/drawing/2014/main" id="{415073BE-ADCD-C4DD-5450-A279D64CE08B}"/>
              </a:ext>
            </a:extLst>
          </p:cNvPr>
          <p:cNvSpPr>
            <a:spLocks noGrp="1"/>
          </p:cNvSpPr>
          <p:nvPr>
            <p:ph type="sldNum" sz="quarter" idx="5"/>
          </p:nvPr>
        </p:nvSpPr>
        <p:spPr/>
        <p:txBody>
          <a:bodyPr/>
          <a:lstStyle/>
          <a:p>
            <a:fld id="{8292C9DA-58E6-4FF2-B5FA-C22119954E42}" type="slidenum">
              <a:rPr lang="cs-CZ" smtClean="0"/>
              <a:t>14</a:t>
            </a:fld>
            <a:endParaRPr lang="cs-CZ"/>
          </a:p>
        </p:txBody>
      </p:sp>
    </p:spTree>
    <p:extLst>
      <p:ext uri="{BB962C8B-B14F-4D97-AF65-F5344CB8AC3E}">
        <p14:creationId xmlns:p14="http://schemas.microsoft.com/office/powerpoint/2010/main" val="3492285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07973-E33D-B93E-2624-BAF68DD20022}"/>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0C0C005B-676C-C639-902C-1777B75D3863}"/>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D4D7260D-E85A-2FF0-C93B-B5F278AA2DF1}"/>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D2A126E3-DC0A-8A7C-A03E-AA821ED8F91D}"/>
              </a:ext>
            </a:extLst>
          </p:cNvPr>
          <p:cNvSpPr>
            <a:spLocks noGrp="1"/>
          </p:cNvSpPr>
          <p:nvPr>
            <p:ph type="sldNum" sz="quarter" idx="5"/>
          </p:nvPr>
        </p:nvSpPr>
        <p:spPr/>
        <p:txBody>
          <a:bodyPr/>
          <a:lstStyle/>
          <a:p>
            <a:fld id="{8292C9DA-58E6-4FF2-B5FA-C22119954E42}" type="slidenum">
              <a:rPr lang="cs-CZ" smtClean="0"/>
              <a:t>15</a:t>
            </a:fld>
            <a:endParaRPr lang="cs-CZ"/>
          </a:p>
        </p:txBody>
      </p:sp>
    </p:spTree>
    <p:extLst>
      <p:ext uri="{BB962C8B-B14F-4D97-AF65-F5344CB8AC3E}">
        <p14:creationId xmlns:p14="http://schemas.microsoft.com/office/powerpoint/2010/main" val="2509160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7C976-E89E-8073-6890-A9F18466B5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FA363EAF-BFC6-3908-B985-374B9636A7CC}"/>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6A772234-B335-0613-8EDE-6439885EB1B7}"/>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7DE06198-2B7B-7085-7C99-CFBF1F144DED}"/>
              </a:ext>
            </a:extLst>
          </p:cNvPr>
          <p:cNvSpPr>
            <a:spLocks noGrp="1"/>
          </p:cNvSpPr>
          <p:nvPr>
            <p:ph type="sldNum" sz="quarter" idx="5"/>
          </p:nvPr>
        </p:nvSpPr>
        <p:spPr/>
        <p:txBody>
          <a:bodyPr/>
          <a:lstStyle/>
          <a:p>
            <a:fld id="{8292C9DA-58E6-4FF2-B5FA-C22119954E42}" type="slidenum">
              <a:rPr lang="cs-CZ" smtClean="0"/>
              <a:t>16</a:t>
            </a:fld>
            <a:endParaRPr lang="cs-CZ"/>
          </a:p>
        </p:txBody>
      </p:sp>
    </p:spTree>
    <p:extLst>
      <p:ext uri="{BB962C8B-B14F-4D97-AF65-F5344CB8AC3E}">
        <p14:creationId xmlns:p14="http://schemas.microsoft.com/office/powerpoint/2010/main" val="37090641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4AE9C-EC80-2B28-A929-0357DDDBFD9C}"/>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0C6EC83C-C698-5064-6458-2BC71D8C630D}"/>
              </a:ext>
            </a:extLst>
          </p:cNvPr>
          <p:cNvSpPr>
            <a:spLocks noGrp="1" noRot="1" noChangeAspect="1"/>
          </p:cNvSpPr>
          <p:nvPr>
            <p:ph type="sldImg"/>
          </p:nvPr>
        </p:nvSpPr>
        <p:spPr/>
      </p:sp>
      <p:sp>
        <p:nvSpPr>
          <p:cNvPr id="3" name="Zástupný symbol pro poznámky 2">
            <a:extLst>
              <a:ext uri="{FF2B5EF4-FFF2-40B4-BE49-F238E27FC236}">
                <a16:creationId xmlns:a16="http://schemas.microsoft.com/office/drawing/2014/main" id="{61F8022E-7C66-E455-46CF-CC10C4D9E576}"/>
              </a:ext>
            </a:extLst>
          </p:cNvPr>
          <p:cNvSpPr>
            <a:spLocks noGrp="1"/>
          </p:cNvSpPr>
          <p:nvPr>
            <p:ph type="body" idx="1"/>
          </p:nvPr>
        </p:nvSpPr>
        <p:spPr/>
        <p:txBody>
          <a:bodyPr/>
          <a:lstStyle/>
          <a:p>
            <a:endParaRPr lang="cs-CZ"/>
          </a:p>
        </p:txBody>
      </p:sp>
      <p:sp>
        <p:nvSpPr>
          <p:cNvPr id="4" name="Zástupný symbol pro číslo snímku 3">
            <a:extLst>
              <a:ext uri="{FF2B5EF4-FFF2-40B4-BE49-F238E27FC236}">
                <a16:creationId xmlns:a16="http://schemas.microsoft.com/office/drawing/2014/main" id="{61ADE020-2B6B-E5DE-129A-0675FF1E4FB7}"/>
              </a:ext>
            </a:extLst>
          </p:cNvPr>
          <p:cNvSpPr>
            <a:spLocks noGrp="1"/>
          </p:cNvSpPr>
          <p:nvPr>
            <p:ph type="sldNum" sz="quarter" idx="5"/>
          </p:nvPr>
        </p:nvSpPr>
        <p:spPr/>
        <p:txBody>
          <a:bodyPr/>
          <a:lstStyle/>
          <a:p>
            <a:fld id="{8292C9DA-58E6-4FF2-B5FA-C22119954E42}" type="slidenum">
              <a:rPr lang="cs-CZ" smtClean="0"/>
              <a:t>17</a:t>
            </a:fld>
            <a:endParaRPr lang="cs-CZ"/>
          </a:p>
        </p:txBody>
      </p:sp>
    </p:spTree>
    <p:extLst>
      <p:ext uri="{BB962C8B-B14F-4D97-AF65-F5344CB8AC3E}">
        <p14:creationId xmlns:p14="http://schemas.microsoft.com/office/powerpoint/2010/main" val="3129659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fld id="{8292C9DA-58E6-4FF2-B5FA-C22119954E42}" type="slidenum">
              <a:rPr lang="cs-CZ" smtClean="0"/>
              <a:t>18</a:t>
            </a:fld>
            <a:endParaRPr lang="cs-CZ"/>
          </a:p>
        </p:txBody>
      </p:sp>
    </p:spTree>
    <p:extLst>
      <p:ext uri="{BB962C8B-B14F-4D97-AF65-F5344CB8AC3E}">
        <p14:creationId xmlns:p14="http://schemas.microsoft.com/office/powerpoint/2010/main" val="3696259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F3EF70F-6DFD-A2D5-E6C0-235D485C4EB3}"/>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AA1BE83F-3C49-4C24-5EE7-66B17B784C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9FCA31D6-FA03-6673-70EC-26841B8950A7}"/>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5" name="Zástupný symbol pro zápatí 4">
            <a:extLst>
              <a:ext uri="{FF2B5EF4-FFF2-40B4-BE49-F238E27FC236}">
                <a16:creationId xmlns:a16="http://schemas.microsoft.com/office/drawing/2014/main" id="{55AE1146-B105-A61F-A473-A9D7E5A4A3B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88FC8CF-B56C-4F21-AB17-E3B2F26C76D2}"/>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3896474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90FC125-9711-4C9E-B758-F02C88B95085}"/>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337D3BFC-87C5-C351-8874-22E0F23AAE23}"/>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D0F34942-7E01-C074-2615-3D03ACDF7A02}"/>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5" name="Zástupný symbol pro zápatí 4">
            <a:extLst>
              <a:ext uri="{FF2B5EF4-FFF2-40B4-BE49-F238E27FC236}">
                <a16:creationId xmlns:a16="http://schemas.microsoft.com/office/drawing/2014/main" id="{FB5F902A-2F9B-6F04-B593-5611CB8F201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EFFCA33-0392-AE7C-A9BE-7C50380CDEF0}"/>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3430026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76EDB23-BEAB-8176-A643-866E102A4E2B}"/>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34F3440-E014-1BDA-6104-4BBF7D2A88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FB8FB58F-7A45-1470-A108-2F35DAFEBC87}"/>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5" name="Zástupný symbol pro zápatí 4">
            <a:extLst>
              <a:ext uri="{FF2B5EF4-FFF2-40B4-BE49-F238E27FC236}">
                <a16:creationId xmlns:a16="http://schemas.microsoft.com/office/drawing/2014/main" id="{4BB8ED12-EF21-0413-7A0D-905300F8662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51D79FA-41C6-19EE-7963-820AF26EC45B}"/>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3457643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52703DB-99A6-1832-E5B4-10E4CC0D0C88}"/>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56CA83E-86DD-A825-4ABB-CC32653F68D2}"/>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E3D9979E-145C-E6A7-C7FC-3CC549072BB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0F02093B-ACAD-308A-3F36-4C48F09D803E}"/>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6" name="Zástupný symbol pro zápatí 5">
            <a:extLst>
              <a:ext uri="{FF2B5EF4-FFF2-40B4-BE49-F238E27FC236}">
                <a16:creationId xmlns:a16="http://schemas.microsoft.com/office/drawing/2014/main" id="{525A608A-BA9B-847C-947E-51ECF374079A}"/>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F2C3AFB2-6738-AE62-17E2-2DFA1511DA01}"/>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214408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6C70087-E971-A35B-02C5-67F600976686}"/>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09962E40-47B9-6158-2BA3-F9B683F54E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D6CCE0C2-EA0B-D3B1-C68A-DC5F43CAA835}"/>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FE9B6EF8-044F-6F2A-CFC4-B4400A65EA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48139943-B6D7-4765-1FA6-C3830FDE9308}"/>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94F12D75-35A8-845C-A836-7B3E52224659}"/>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8" name="Zástupný symbol pro zápatí 7">
            <a:extLst>
              <a:ext uri="{FF2B5EF4-FFF2-40B4-BE49-F238E27FC236}">
                <a16:creationId xmlns:a16="http://schemas.microsoft.com/office/drawing/2014/main" id="{D97F4841-3453-B663-0716-07B1AC158E23}"/>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2177CA4F-0238-2758-56FD-9B2A990F9A9C}"/>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2691714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E6666F1-7AB4-B2FA-56BB-63B95E29BA59}"/>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3B0DE45-A960-BC99-11B1-5DF6D06471B5}"/>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4" name="Zástupný symbol pro zápatí 3">
            <a:extLst>
              <a:ext uri="{FF2B5EF4-FFF2-40B4-BE49-F238E27FC236}">
                <a16:creationId xmlns:a16="http://schemas.microsoft.com/office/drawing/2014/main" id="{125CF7D7-DFF5-0A18-4ABF-3075A84C7857}"/>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25CAD895-E5A3-3F7E-FA25-22ABE72BFE0C}"/>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545654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F78A2CD4-F491-9DFD-528B-2017B2EF0055}"/>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3" name="Zástupný symbol pro zápatí 2">
            <a:extLst>
              <a:ext uri="{FF2B5EF4-FFF2-40B4-BE49-F238E27FC236}">
                <a16:creationId xmlns:a16="http://schemas.microsoft.com/office/drawing/2014/main" id="{4D830445-22DB-CD57-8FE2-D168D82A5EE7}"/>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C29FEA9F-90C7-B515-6C2C-D4B657F2BE7C}"/>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2466141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B9FA5BA-6E4C-9B0F-4E91-C5E09420306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73BB6968-1E7F-032B-0062-D4413958BB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91FE20A0-8E1C-F874-6500-57C173244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F7EE525A-352D-33F1-4551-7C1606DD1BEE}"/>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6" name="Zástupný symbol pro zápatí 5">
            <a:extLst>
              <a:ext uri="{FF2B5EF4-FFF2-40B4-BE49-F238E27FC236}">
                <a16:creationId xmlns:a16="http://schemas.microsoft.com/office/drawing/2014/main" id="{2D174A47-9CD8-0515-A7FB-43556D196C56}"/>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F137AD2-15F4-96E0-3C25-6AC57296D808}"/>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378971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CC5D91F-8DC2-AB42-50BA-24160DA5627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0A6DE49D-34A1-4E3C-2E72-D4FC7444EA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p>
        </p:txBody>
      </p:sp>
      <p:sp>
        <p:nvSpPr>
          <p:cNvPr id="4" name="Zástupný text 3">
            <a:extLst>
              <a:ext uri="{FF2B5EF4-FFF2-40B4-BE49-F238E27FC236}">
                <a16:creationId xmlns:a16="http://schemas.microsoft.com/office/drawing/2014/main" id="{E21AF56A-BA02-5A02-FB78-F82AD1AE16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34F74971-97EE-D754-08DE-8958F4EBAEB9}"/>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6" name="Zástupný symbol pro zápatí 5">
            <a:extLst>
              <a:ext uri="{FF2B5EF4-FFF2-40B4-BE49-F238E27FC236}">
                <a16:creationId xmlns:a16="http://schemas.microsoft.com/office/drawing/2014/main" id="{B69CA60A-726D-AC47-0096-209432980B2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1754060-F1B0-1453-6A32-8B9DE84A7111}"/>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2702095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8BF817-873C-6D06-9D54-A201C10A6F29}"/>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0D831AE4-40B7-D523-0E73-47864D812C12}"/>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207CE61-5679-115E-2D0A-388C5E2A758C}"/>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5" name="Zástupný symbol pro zápatí 4">
            <a:extLst>
              <a:ext uri="{FF2B5EF4-FFF2-40B4-BE49-F238E27FC236}">
                <a16:creationId xmlns:a16="http://schemas.microsoft.com/office/drawing/2014/main" id="{884C587F-0DB5-3964-3AD0-452203177B38}"/>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76750763-D8BA-22EC-C038-A473AECDE022}"/>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4284681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1E90B8EE-98BE-812B-2778-73B6923E30D5}"/>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E4C66019-266D-F473-56C7-AAFCF1F59468}"/>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F79537B-76C0-CC72-EB21-520F6B185C5F}"/>
              </a:ext>
            </a:extLst>
          </p:cNvPr>
          <p:cNvSpPr>
            <a:spLocks noGrp="1"/>
          </p:cNvSpPr>
          <p:nvPr>
            <p:ph type="dt" sz="half" idx="10"/>
          </p:nvPr>
        </p:nvSpPr>
        <p:spPr/>
        <p:txBody>
          <a:bodyPr/>
          <a:lstStyle/>
          <a:p>
            <a:fld id="{F5C8D51C-68D6-4431-9BA4-352CBF61DE20}" type="datetimeFigureOut">
              <a:rPr lang="cs-CZ" smtClean="0"/>
              <a:t>13.10.2025</a:t>
            </a:fld>
            <a:endParaRPr lang="cs-CZ"/>
          </a:p>
        </p:txBody>
      </p:sp>
      <p:sp>
        <p:nvSpPr>
          <p:cNvPr id="5" name="Zástupný symbol pro zápatí 4">
            <a:extLst>
              <a:ext uri="{FF2B5EF4-FFF2-40B4-BE49-F238E27FC236}">
                <a16:creationId xmlns:a16="http://schemas.microsoft.com/office/drawing/2014/main" id="{35C1F6CF-6551-D036-57F7-357CA47A969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584CA52-1749-BBA7-97F3-A6622CBBDC21}"/>
              </a:ext>
            </a:extLst>
          </p:cNvPr>
          <p:cNvSpPr>
            <a:spLocks noGrp="1"/>
          </p:cNvSpPr>
          <p:nvPr>
            <p:ph type="sldNum" sz="quarter" idx="12"/>
          </p:nvPr>
        </p:nvSpPr>
        <p:spPr/>
        <p:txBody>
          <a:bodyPr/>
          <a:lstStyle/>
          <a:p>
            <a:fld id="{C830BBEE-D271-4F18-8DD1-73A65D2F0DB6}" type="slidenum">
              <a:rPr lang="cs-CZ" smtClean="0"/>
              <a:t>‹#›</a:t>
            </a:fld>
            <a:endParaRPr lang="cs-CZ"/>
          </a:p>
        </p:txBody>
      </p:sp>
    </p:spTree>
    <p:extLst>
      <p:ext uri="{BB962C8B-B14F-4D97-AF65-F5344CB8AC3E}">
        <p14:creationId xmlns:p14="http://schemas.microsoft.com/office/powerpoint/2010/main" val="1332173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3297AC8-09B4-64AD-5587-9279069354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49B82AFE-D571-FE25-D8AC-9352E3F940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58D4239-8FB8-4D21-E9E4-56841F833F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C8D51C-68D6-4431-9BA4-352CBF61DE20}" type="datetimeFigureOut">
              <a:rPr lang="cs-CZ" smtClean="0"/>
              <a:t>13.10.2025</a:t>
            </a:fld>
            <a:endParaRPr lang="cs-CZ"/>
          </a:p>
        </p:txBody>
      </p:sp>
      <p:sp>
        <p:nvSpPr>
          <p:cNvPr id="5" name="Zástupný symbol pro zápatí 4">
            <a:extLst>
              <a:ext uri="{FF2B5EF4-FFF2-40B4-BE49-F238E27FC236}">
                <a16:creationId xmlns:a16="http://schemas.microsoft.com/office/drawing/2014/main" id="{84F41513-4ACB-6951-8D1F-6504FFC44E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736B5075-8E6E-9689-183C-3BDB9FE29D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30BBEE-D271-4F18-8DD1-73A65D2F0DB6}" type="slidenum">
              <a:rPr lang="cs-CZ" smtClean="0"/>
              <a:t>‹#›</a:t>
            </a:fld>
            <a:endParaRPr lang="cs-CZ"/>
          </a:p>
        </p:txBody>
      </p:sp>
    </p:spTree>
    <p:extLst>
      <p:ext uri="{BB962C8B-B14F-4D97-AF65-F5344CB8AC3E}">
        <p14:creationId xmlns:p14="http://schemas.microsoft.com/office/powerpoint/2010/main" val="79367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ckz.cz/kontakt"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hyperlink" Target="https://hosting.qcom.cz/dtm/info.php" TargetMode="External"/><Relationship Id="rId5" Type="http://schemas.openxmlformats.org/officeDocument/2006/relationships/hyperlink" Target="https://dtmwiki.kr-zlinsky.cz/02_sprava/01_prijem_dat/08_odmitnuti_gad"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212A5FA-4509-47A5-204A-C4E844FA5470}"/>
              </a:ext>
            </a:extLst>
          </p:cNvPr>
          <p:cNvSpPr>
            <a:spLocks noGrp="1"/>
          </p:cNvSpPr>
          <p:nvPr>
            <p:ph type="ctrTitle"/>
          </p:nvPr>
        </p:nvSpPr>
        <p:spPr>
          <a:xfrm>
            <a:off x="569407" y="1970935"/>
            <a:ext cx="8269793" cy="1694594"/>
          </a:xfrm>
        </p:spPr>
        <p:txBody>
          <a:bodyPr>
            <a:normAutofit fontScale="90000"/>
          </a:bodyPr>
          <a:lstStyle/>
          <a:p>
            <a:pPr algn="l"/>
            <a:r>
              <a:rPr lang="cs-CZ" sz="4800" b="1">
                <a:solidFill>
                  <a:schemeClr val="bg1"/>
                </a:solidFill>
                <a:latin typeface="Arial Black" panose="020B0A04020102020204" pitchFamily="34" charset="0"/>
                <a:cs typeface="Arial" panose="020B0604020202020204" pitchFamily="34" charset="0"/>
              </a:rPr>
              <a:t>Činnosti AZI v kontextu české legislativy a DTM</a:t>
            </a:r>
            <a:br>
              <a:rPr lang="cs-CZ" sz="4800" b="1">
                <a:solidFill>
                  <a:schemeClr val="bg1"/>
                </a:solidFill>
                <a:latin typeface="Arial Black" panose="020B0A04020102020204" pitchFamily="34" charset="0"/>
                <a:cs typeface="Arial" panose="020B0604020202020204" pitchFamily="34" charset="0"/>
              </a:rPr>
            </a:br>
            <a:endParaRPr lang="cs-CZ" sz="3000" b="1">
              <a:solidFill>
                <a:schemeClr val="bg1"/>
              </a:solidFill>
              <a:latin typeface="Arial Black" panose="020B0A04020102020204" pitchFamily="34" charset="0"/>
              <a:cs typeface="Arial" panose="020B0604020202020204" pitchFamily="34" charset="0"/>
            </a:endParaRPr>
          </a:p>
        </p:txBody>
      </p:sp>
      <p:cxnSp>
        <p:nvCxnSpPr>
          <p:cNvPr id="8" name="Přímá spojnice 7">
            <a:extLst>
              <a:ext uri="{FF2B5EF4-FFF2-40B4-BE49-F238E27FC236}">
                <a16:creationId xmlns:a16="http://schemas.microsoft.com/office/drawing/2014/main" id="{911A003F-FC13-B1E5-AB2A-CDD3918E4EA3}"/>
              </a:ext>
            </a:extLst>
          </p:cNvPr>
          <p:cNvCxnSpPr/>
          <p:nvPr/>
        </p:nvCxnSpPr>
        <p:spPr>
          <a:xfrm>
            <a:off x="667728" y="3933335"/>
            <a:ext cx="792000" cy="0"/>
          </a:xfrm>
          <a:prstGeom prst="line">
            <a:avLst/>
          </a:prstGeom>
          <a:ln w="63500">
            <a:solidFill>
              <a:srgbClr val="F0E514"/>
            </a:solidFill>
          </a:ln>
        </p:spPr>
        <p:style>
          <a:lnRef idx="1">
            <a:schemeClr val="accent1"/>
          </a:lnRef>
          <a:fillRef idx="0">
            <a:schemeClr val="accent1"/>
          </a:fillRef>
          <a:effectRef idx="0">
            <a:schemeClr val="accent1"/>
          </a:effectRef>
          <a:fontRef idx="minor">
            <a:schemeClr val="tx1"/>
          </a:fontRef>
        </p:style>
      </p:cxnSp>
      <p:sp>
        <p:nvSpPr>
          <p:cNvPr id="5" name="TextovéPole 4">
            <a:extLst>
              <a:ext uri="{FF2B5EF4-FFF2-40B4-BE49-F238E27FC236}">
                <a16:creationId xmlns:a16="http://schemas.microsoft.com/office/drawing/2014/main" id="{C574AB2A-07DC-54FC-B162-3811D7093B08}"/>
              </a:ext>
            </a:extLst>
          </p:cNvPr>
          <p:cNvSpPr txBox="1"/>
          <p:nvPr/>
        </p:nvSpPr>
        <p:spPr>
          <a:xfrm>
            <a:off x="569407" y="5945622"/>
            <a:ext cx="5221796" cy="477054"/>
          </a:xfrm>
          <a:prstGeom prst="rect">
            <a:avLst/>
          </a:prstGeom>
          <a:noFill/>
        </p:spPr>
        <p:txBody>
          <a:bodyPr wrap="square" lIns="91440" tIns="45720" rIns="91440" bIns="45720" rtlCol="0" anchor="t">
            <a:spAutoFit/>
          </a:bodyPr>
          <a:lstStyle/>
          <a:p>
            <a:r>
              <a:rPr lang="cs-CZ" sz="2500" err="1">
                <a:solidFill>
                  <a:schemeClr val="bg1"/>
                </a:solidFill>
                <a:latin typeface="Arial"/>
                <a:cs typeface="Arial"/>
              </a:rPr>
              <a:t>OpenDays</a:t>
            </a:r>
            <a:r>
              <a:rPr lang="cs-CZ" sz="2500">
                <a:solidFill>
                  <a:schemeClr val="bg1"/>
                </a:solidFill>
                <a:latin typeface="Arial"/>
                <a:cs typeface="Arial"/>
              </a:rPr>
              <a:t> Zlín, 14.10. 2025 </a:t>
            </a:r>
          </a:p>
        </p:txBody>
      </p:sp>
      <p:sp>
        <p:nvSpPr>
          <p:cNvPr id="3" name="TextovéPole 2">
            <a:extLst>
              <a:ext uri="{FF2B5EF4-FFF2-40B4-BE49-F238E27FC236}">
                <a16:creationId xmlns:a16="http://schemas.microsoft.com/office/drawing/2014/main" id="{E2A118A6-B3A4-CDCE-13FD-2C599BD434FD}"/>
              </a:ext>
            </a:extLst>
          </p:cNvPr>
          <p:cNvSpPr txBox="1"/>
          <p:nvPr/>
        </p:nvSpPr>
        <p:spPr>
          <a:xfrm>
            <a:off x="667728" y="4708646"/>
            <a:ext cx="7672385" cy="461665"/>
          </a:xfrm>
          <a:prstGeom prst="rect">
            <a:avLst/>
          </a:prstGeom>
          <a:noFill/>
        </p:spPr>
        <p:txBody>
          <a:bodyPr wrap="square" rtlCol="0">
            <a:spAutoFit/>
          </a:bodyPr>
          <a:lstStyle/>
          <a:p>
            <a:r>
              <a:rPr lang="cs-CZ" sz="2400">
                <a:solidFill>
                  <a:schemeClr val="bg1"/>
                </a:solidFill>
                <a:latin typeface="Arial" panose="020B0604020202020204" pitchFamily="34" charset="0"/>
                <a:cs typeface="Arial" panose="020B0604020202020204" pitchFamily="34" charset="0"/>
              </a:rPr>
              <a:t>Stanislav Madron, vedoucí pracovní skupiny DTM</a:t>
            </a:r>
          </a:p>
        </p:txBody>
      </p:sp>
    </p:spTree>
    <p:extLst>
      <p:ext uri="{BB962C8B-B14F-4D97-AF65-F5344CB8AC3E}">
        <p14:creationId xmlns:p14="http://schemas.microsoft.com/office/powerpoint/2010/main" val="2617090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2F20C62-B2B6-DE00-FCCB-836D8B49650E}"/>
            </a:ext>
          </a:extLst>
        </p:cNvPr>
        <p:cNvGrpSpPr/>
        <p:nvPr/>
      </p:nvGrpSpPr>
      <p:grpSpPr>
        <a:xfrm>
          <a:off x="0" y="0"/>
          <a:ext cx="0" cy="0"/>
          <a:chOff x="0" y="0"/>
          <a:chExt cx="0" cy="0"/>
        </a:xfrm>
      </p:grpSpPr>
      <p:sp>
        <p:nvSpPr>
          <p:cNvPr id="21" name="Nadpis 1">
            <a:extLst>
              <a:ext uri="{FF2B5EF4-FFF2-40B4-BE49-F238E27FC236}">
                <a16:creationId xmlns:a16="http://schemas.microsoft.com/office/drawing/2014/main" id="{BE78C08C-EAE7-125C-4279-F92403477614}"/>
              </a:ext>
            </a:extLst>
          </p:cNvPr>
          <p:cNvSpPr>
            <a:spLocks noGrp="1"/>
          </p:cNvSpPr>
          <p:nvPr>
            <p:ph type="ctrTitle"/>
          </p:nvPr>
        </p:nvSpPr>
        <p:spPr>
          <a:xfrm>
            <a:off x="569408" y="991260"/>
            <a:ext cx="9797832" cy="570096"/>
          </a:xfrm>
        </p:spPr>
        <p:txBody>
          <a:bodyPr>
            <a:normAutofit/>
          </a:bodyPr>
          <a:lstStyle/>
          <a:p>
            <a:pPr algn="l"/>
            <a:r>
              <a:rPr lang="cs-CZ" sz="3200" b="1">
                <a:solidFill>
                  <a:srgbClr val="18524C"/>
                </a:solidFill>
                <a:latin typeface="Arial Black" panose="020B0A04020102020204" pitchFamily="34" charset="0"/>
                <a:cs typeface="Arial" panose="020B0604020202020204" pitchFamily="34" charset="0"/>
              </a:rPr>
              <a:t>HLAVNÍ OBLASTI ČINNOSTI ČKZ</a:t>
            </a:r>
          </a:p>
        </p:txBody>
      </p:sp>
      <p:cxnSp>
        <p:nvCxnSpPr>
          <p:cNvPr id="22" name="Přímá spojnice 21">
            <a:extLst>
              <a:ext uri="{FF2B5EF4-FFF2-40B4-BE49-F238E27FC236}">
                <a16:creationId xmlns:a16="http://schemas.microsoft.com/office/drawing/2014/main" id="{0FF5122E-1FA3-CA5B-11CA-2B863842953B}"/>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23" name="TextovéPole 22">
            <a:extLst>
              <a:ext uri="{FF2B5EF4-FFF2-40B4-BE49-F238E27FC236}">
                <a16:creationId xmlns:a16="http://schemas.microsoft.com/office/drawing/2014/main" id="{F8F9823A-4B36-DAE7-2F5D-FBEB50AFCEB9}"/>
              </a:ext>
            </a:extLst>
          </p:cNvPr>
          <p:cNvSpPr txBox="1"/>
          <p:nvPr/>
        </p:nvSpPr>
        <p:spPr>
          <a:xfrm>
            <a:off x="569408" y="2020732"/>
            <a:ext cx="10953998" cy="4401205"/>
          </a:xfrm>
          <a:prstGeom prst="rect">
            <a:avLst/>
          </a:prstGeom>
          <a:noFill/>
        </p:spPr>
        <p:txBody>
          <a:bodyPr wrap="square" rtlCol="0">
            <a:spAutoFit/>
          </a:bodyPr>
          <a:lstStyle/>
          <a:p>
            <a:pPr>
              <a:spcAft>
                <a:spcPts val="600"/>
              </a:spcAft>
            </a:pPr>
            <a:r>
              <a:rPr lang="cs-CZ" sz="1600" b="1">
                <a:latin typeface="Arial" panose="020B0604020202020204" pitchFamily="34" charset="0"/>
                <a:cs typeface="Arial" panose="020B0604020202020204" pitchFamily="34" charset="0"/>
              </a:rPr>
              <a:t>Autorizovaný zeměměřický inženýr</a:t>
            </a:r>
          </a:p>
          <a:p>
            <a:pPr>
              <a:spcAft>
                <a:spcPts val="600"/>
              </a:spcAft>
            </a:pPr>
            <a:r>
              <a:rPr lang="cs-CZ" sz="1600" b="1">
                <a:latin typeface="Arial" panose="020B0604020202020204" pitchFamily="34" charset="0"/>
                <a:cs typeface="Arial" panose="020B0604020202020204" pitchFamily="34" charset="0"/>
              </a:rPr>
              <a:t>	</a:t>
            </a:r>
            <a:r>
              <a:rPr lang="cs-CZ" sz="1600">
                <a:latin typeface="Arial" panose="020B0604020202020204" pitchFamily="34" charset="0"/>
                <a:cs typeface="Arial" panose="020B0604020202020204" pitchFamily="34" charset="0"/>
              </a:rPr>
              <a:t>- je ten, komu byla Českou komorou zeměměřičů udělena autorizace a je zapsán v rejstříku autorizovaných zeměměřických inženýrů vedeném Komorou</a:t>
            </a:r>
          </a:p>
          <a:p>
            <a:pPr>
              <a:spcAft>
                <a:spcPts val="600"/>
              </a:spcAft>
            </a:pPr>
            <a:r>
              <a:rPr lang="cs-CZ" sz="1600">
                <a:latin typeface="Arial" panose="020B0604020202020204" pitchFamily="34" charset="0"/>
                <a:cs typeface="Arial" panose="020B0604020202020204" pitchFamily="34" charset="0"/>
              </a:rPr>
              <a:t>	- jedná se o fyzickou osobu</a:t>
            </a:r>
          </a:p>
          <a:p>
            <a:pPr>
              <a:spcAft>
                <a:spcPts val="600"/>
              </a:spcAft>
            </a:pPr>
            <a:r>
              <a:rPr lang="cs-CZ" sz="1600">
                <a:latin typeface="Arial" panose="020B0604020202020204" pitchFamily="34" charset="0"/>
                <a:cs typeface="Arial" panose="020B0604020202020204" pitchFamily="34" charset="0"/>
              </a:rPr>
              <a:t>	- autorizace je oprávnění AZI pro ověřování výsledků zeměměřických činností</a:t>
            </a:r>
          </a:p>
          <a:p>
            <a:pPr>
              <a:spcAft>
                <a:spcPts val="600"/>
              </a:spcAft>
            </a:pPr>
            <a:endParaRPr lang="cs-CZ" sz="1600">
              <a:latin typeface="Arial" panose="020B0604020202020204" pitchFamily="34" charset="0"/>
              <a:cs typeface="Arial" panose="020B0604020202020204" pitchFamily="34" charset="0"/>
            </a:endParaRPr>
          </a:p>
          <a:p>
            <a:pPr>
              <a:spcAft>
                <a:spcPts val="600"/>
              </a:spcAft>
            </a:pPr>
            <a:r>
              <a:rPr lang="cs-CZ" sz="1600" b="1">
                <a:latin typeface="Arial" panose="020B0604020202020204" pitchFamily="34" charset="0"/>
                <a:cs typeface="Arial" panose="020B0604020202020204" pitchFamily="34" charset="0"/>
              </a:rPr>
              <a:t>Zeměměřické činnosti</a:t>
            </a:r>
          </a:p>
          <a:p>
            <a:pPr>
              <a:spcAft>
                <a:spcPts val="600"/>
              </a:spcAft>
            </a:pPr>
            <a:r>
              <a:rPr lang="cs-CZ" sz="1600">
                <a:latin typeface="Arial" panose="020B0604020202020204" pitchFamily="34" charset="0"/>
                <a:cs typeface="Arial" panose="020B0604020202020204" pitchFamily="34" charset="0"/>
              </a:rPr>
              <a:t>	- měřické, výpočetní a další související odborné činnosti při určování rozměrů a prostorových vztahů metodami zeměměřictví vykonávané pro následující účely:</a:t>
            </a:r>
          </a:p>
          <a:p>
            <a:pPr algn="ctr">
              <a:spcAft>
                <a:spcPts val="600"/>
              </a:spcAft>
            </a:pPr>
            <a:r>
              <a:rPr lang="cs-CZ" sz="1600">
                <a:latin typeface="Arial" panose="020B0604020202020204" pitchFamily="34" charset="0"/>
                <a:cs typeface="Arial" panose="020B0604020202020204" pitchFamily="34" charset="0"/>
              </a:rPr>
              <a:t>geodetické základy, správa KN, správa prostorových informací v územně orientovaných informačních systémech, tvorba kartografických děl, ve výstavbě</a:t>
            </a:r>
          </a:p>
          <a:p>
            <a:pPr>
              <a:spcAft>
                <a:spcPts val="600"/>
              </a:spcAft>
            </a:pPr>
            <a:r>
              <a:rPr lang="cs-CZ" sz="1600">
                <a:latin typeface="Arial" panose="020B0604020202020204" pitchFamily="34" charset="0"/>
                <a:cs typeface="Arial" panose="020B0604020202020204" pitchFamily="34" charset="0"/>
              </a:rPr>
              <a:t>	- v případě nejasnosti, zda se jedná o zeměměřické činnosti, rozhoduje ČUZK</a:t>
            </a:r>
          </a:p>
          <a:p>
            <a:pPr>
              <a:spcAft>
                <a:spcPts val="600"/>
              </a:spcAft>
            </a:pPr>
            <a:r>
              <a:rPr lang="cs-CZ" sz="1600">
                <a:latin typeface="Arial" panose="020B0604020202020204" pitchFamily="34" charset="0"/>
                <a:cs typeface="Arial" panose="020B0604020202020204" pitchFamily="34" charset="0"/>
              </a:rPr>
              <a:t>	- </a:t>
            </a:r>
            <a:r>
              <a:rPr lang="cs-CZ" sz="1600" b="1">
                <a:latin typeface="Arial" panose="020B0604020202020204" pitchFamily="34" charset="0"/>
                <a:cs typeface="Arial" panose="020B0604020202020204" pitchFamily="34" charset="0"/>
              </a:rPr>
              <a:t>zeměměřické činnosti mohou vykonávat pouze osoby odborně způsobilé</a:t>
            </a:r>
          </a:p>
          <a:p>
            <a:pPr>
              <a:spcAft>
                <a:spcPts val="600"/>
              </a:spcAft>
            </a:pPr>
            <a:r>
              <a:rPr lang="cs-CZ" sz="1600">
                <a:latin typeface="Arial" panose="020B0604020202020204" pitchFamily="34" charset="0"/>
                <a:cs typeface="Arial" panose="020B0604020202020204" pitchFamily="34" charset="0"/>
              </a:rPr>
              <a:t>	- zeměměřické činnosti definují resortní předpisy a upřesňují metodické dokumenty a standardy</a:t>
            </a:r>
            <a:endParaRPr lang="cs-CZ" sz="2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9918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7B31534-F42C-85FD-9DF7-1FD4410ED7BC}"/>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18FFEDBF-9D6A-FB5C-025A-A566624DE8E2}"/>
              </a:ext>
            </a:extLst>
          </p:cNvPr>
          <p:cNvSpPr>
            <a:spLocks noGrp="1"/>
          </p:cNvSpPr>
          <p:nvPr>
            <p:ph type="ctrTitle"/>
          </p:nvPr>
        </p:nvSpPr>
        <p:spPr>
          <a:xfrm>
            <a:off x="569408" y="991260"/>
            <a:ext cx="9797832" cy="570096"/>
          </a:xfrm>
        </p:spPr>
        <p:txBody>
          <a:bodyPr>
            <a:normAutofit/>
          </a:bodyPr>
          <a:lstStyle/>
          <a:p>
            <a:pPr algn="l"/>
            <a:r>
              <a:rPr lang="cs-CZ" sz="3200" b="1">
                <a:solidFill>
                  <a:srgbClr val="18524C"/>
                </a:solidFill>
                <a:latin typeface="Arial Black" panose="020B0A04020102020204" pitchFamily="34" charset="0"/>
                <a:cs typeface="Arial" panose="020B0604020202020204" pitchFamily="34" charset="0"/>
              </a:rPr>
              <a:t>HLAVNÍ OBLASTI ČINNOSTI ČKZ</a:t>
            </a:r>
          </a:p>
        </p:txBody>
      </p:sp>
      <p:cxnSp>
        <p:nvCxnSpPr>
          <p:cNvPr id="3" name="Přímá spojnice 2">
            <a:extLst>
              <a:ext uri="{FF2B5EF4-FFF2-40B4-BE49-F238E27FC236}">
                <a16:creationId xmlns:a16="http://schemas.microsoft.com/office/drawing/2014/main" id="{4BB17C91-78B6-171B-C243-1D038A81EAB2}"/>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4" name="TextovéPole 3">
            <a:extLst>
              <a:ext uri="{FF2B5EF4-FFF2-40B4-BE49-F238E27FC236}">
                <a16:creationId xmlns:a16="http://schemas.microsoft.com/office/drawing/2014/main" id="{57D55D2F-B6F8-4C33-6063-3EBA99D1E65A}"/>
              </a:ext>
            </a:extLst>
          </p:cNvPr>
          <p:cNvSpPr txBox="1"/>
          <p:nvPr/>
        </p:nvSpPr>
        <p:spPr>
          <a:xfrm>
            <a:off x="569408" y="2020732"/>
            <a:ext cx="10953998" cy="2523768"/>
          </a:xfrm>
          <a:prstGeom prst="rect">
            <a:avLst/>
          </a:prstGeom>
          <a:noFill/>
        </p:spPr>
        <p:txBody>
          <a:bodyPr wrap="square" rtlCol="0">
            <a:spAutoFit/>
          </a:bodyPr>
          <a:lstStyle/>
          <a:p>
            <a:pPr>
              <a:spcAft>
                <a:spcPts val="600"/>
              </a:spcAft>
            </a:pPr>
            <a:r>
              <a:rPr lang="cs-CZ" sz="1600" b="1">
                <a:latin typeface="Arial" panose="020B0604020202020204" pitchFamily="34" charset="0"/>
                <a:cs typeface="Arial" panose="020B0604020202020204" pitchFamily="34" charset="0"/>
              </a:rPr>
              <a:t>Rejstřík AZI</a:t>
            </a:r>
          </a:p>
          <a:p>
            <a:pPr>
              <a:spcAft>
                <a:spcPts val="600"/>
              </a:spcAft>
            </a:pPr>
            <a:r>
              <a:rPr lang="cs-CZ" sz="1600">
                <a:latin typeface="Arial" panose="020B0604020202020204" pitchFamily="34" charset="0"/>
                <a:cs typeface="Arial" panose="020B0604020202020204" pitchFamily="34" charset="0"/>
              </a:rPr>
              <a:t>	- je veřejným rejstříkem</a:t>
            </a:r>
          </a:p>
          <a:p>
            <a:pPr>
              <a:spcAft>
                <a:spcPts val="600"/>
              </a:spcAft>
            </a:pPr>
            <a:r>
              <a:rPr lang="cs-CZ" sz="1600">
                <a:latin typeface="Arial" panose="020B0604020202020204" pitchFamily="34" charset="0"/>
                <a:cs typeface="Arial" panose="020B0604020202020204" pitchFamily="34" charset="0"/>
              </a:rPr>
              <a:t>	- ČKZ má povinnost vést rejstřík v závislosti na udělování/odnímání/pozastavení autorizace</a:t>
            </a:r>
          </a:p>
          <a:p>
            <a:pPr>
              <a:spcAft>
                <a:spcPts val="600"/>
              </a:spcAft>
            </a:pPr>
            <a:r>
              <a:rPr lang="cs-CZ" sz="1600">
                <a:latin typeface="Arial" panose="020B0604020202020204" pitchFamily="34" charset="0"/>
                <a:cs typeface="Arial" panose="020B0604020202020204" pitchFamily="34" charset="0"/>
              </a:rPr>
              <a:t>	- obsah a náležitosti je řídí zákonem o zeměměřictví</a:t>
            </a:r>
          </a:p>
          <a:p>
            <a:pPr>
              <a:spcAft>
                <a:spcPts val="600"/>
              </a:spcAft>
            </a:pPr>
            <a:r>
              <a:rPr lang="cs-CZ" sz="1600">
                <a:latin typeface="Arial" panose="020B0604020202020204" pitchFamily="34" charset="0"/>
                <a:cs typeface="Arial" panose="020B0604020202020204" pitchFamily="34" charset="0"/>
              </a:rPr>
              <a:t>	- rozvojové funkce rejstříku nad rámec základního obsahu a funkcionalit</a:t>
            </a:r>
          </a:p>
          <a:p>
            <a:pPr>
              <a:spcAft>
                <a:spcPts val="600"/>
              </a:spcAft>
            </a:pPr>
            <a:r>
              <a:rPr lang="cs-CZ" sz="1600">
                <a:latin typeface="Arial" panose="020B0604020202020204" pitchFamily="34" charset="0"/>
                <a:cs typeface="Arial" panose="020B0604020202020204" pitchFamily="34" charset="0"/>
              </a:rPr>
              <a:t>	- Orgány veřejné moci mohou přistupovat k údajům vedeným v rejstříku autorizovaných zeměměřických inženýrů v rozsahu nezbytném pro plnění konkrétního úkolu při výkonu jejich působnosti	</a:t>
            </a:r>
          </a:p>
          <a:p>
            <a:pPr>
              <a:spcAft>
                <a:spcPts val="600"/>
              </a:spcAft>
            </a:pPr>
            <a:r>
              <a:rPr lang="cs-CZ" sz="1600" b="1">
                <a:latin typeface="Arial" panose="020B0604020202020204" pitchFamily="34" charset="0"/>
                <a:cs typeface="Arial" panose="020B0604020202020204" pitchFamily="34" charset="0"/>
              </a:rPr>
              <a:t>	- celoživotní vzdělávání – zásadní prvek v potřebě zachování vývoje oboru a kvality našich členů </a:t>
            </a:r>
            <a:endParaRPr lang="cs-CZ" sz="2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719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575512F-A779-10D2-4284-C51687F4D091}"/>
            </a:ext>
          </a:extLst>
        </p:cNvPr>
        <p:cNvGrpSpPr/>
        <p:nvPr/>
      </p:nvGrpSpPr>
      <p:grpSpPr>
        <a:xfrm>
          <a:off x="0" y="0"/>
          <a:ext cx="0" cy="0"/>
          <a:chOff x="0" y="0"/>
          <a:chExt cx="0" cy="0"/>
        </a:xfrm>
      </p:grpSpPr>
      <p:sp>
        <p:nvSpPr>
          <p:cNvPr id="6" name="Nadpis 1">
            <a:extLst>
              <a:ext uri="{FF2B5EF4-FFF2-40B4-BE49-F238E27FC236}">
                <a16:creationId xmlns:a16="http://schemas.microsoft.com/office/drawing/2014/main" id="{4165D35C-A7E0-71C5-58A5-8019B840246E}"/>
              </a:ext>
            </a:extLst>
          </p:cNvPr>
          <p:cNvSpPr>
            <a:spLocks noGrp="1"/>
          </p:cNvSpPr>
          <p:nvPr>
            <p:ph type="ctrTitle"/>
          </p:nvPr>
        </p:nvSpPr>
        <p:spPr>
          <a:xfrm>
            <a:off x="585022" y="937473"/>
            <a:ext cx="10914380" cy="623883"/>
          </a:xfrm>
        </p:spPr>
        <p:txBody>
          <a:bodyPr>
            <a:noAutofit/>
          </a:bodyPr>
          <a:lstStyle/>
          <a:p>
            <a:pPr algn="l"/>
            <a:r>
              <a:rPr lang="cs-CZ" sz="3600" b="1">
                <a:solidFill>
                  <a:srgbClr val="18524C"/>
                </a:solidFill>
                <a:latin typeface="Arial Black" panose="020B0A04020102020204" pitchFamily="34" charset="0"/>
                <a:cs typeface="Arial" panose="020B0604020202020204" pitchFamily="34" charset="0"/>
              </a:rPr>
              <a:t>SEKCE: ODBORNOST  </a:t>
            </a:r>
          </a:p>
        </p:txBody>
      </p:sp>
      <p:cxnSp>
        <p:nvCxnSpPr>
          <p:cNvPr id="7" name="Přímá spojnice 6">
            <a:extLst>
              <a:ext uri="{FF2B5EF4-FFF2-40B4-BE49-F238E27FC236}">
                <a16:creationId xmlns:a16="http://schemas.microsoft.com/office/drawing/2014/main" id="{18CFF865-D2B3-4824-DF1E-8FDF9A4E8E20}"/>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grpSp>
        <p:nvGrpSpPr>
          <p:cNvPr id="4" name="Skupina 3">
            <a:extLst>
              <a:ext uri="{FF2B5EF4-FFF2-40B4-BE49-F238E27FC236}">
                <a16:creationId xmlns:a16="http://schemas.microsoft.com/office/drawing/2014/main" id="{C9E8F18C-8DBC-62A2-2BF9-FB5B5B8C457A}"/>
              </a:ext>
            </a:extLst>
          </p:cNvPr>
          <p:cNvGrpSpPr/>
          <p:nvPr/>
        </p:nvGrpSpPr>
        <p:grpSpPr>
          <a:xfrm>
            <a:off x="790052" y="1664591"/>
            <a:ext cx="2337984" cy="744070"/>
            <a:chOff x="943098" y="1963271"/>
            <a:chExt cx="2337984" cy="744070"/>
          </a:xfrm>
        </p:grpSpPr>
        <p:sp>
          <p:nvSpPr>
            <p:cNvPr id="5" name="Obdélník: se zakulacenými rohy 4">
              <a:extLst>
                <a:ext uri="{FF2B5EF4-FFF2-40B4-BE49-F238E27FC236}">
                  <a16:creationId xmlns:a16="http://schemas.microsoft.com/office/drawing/2014/main" id="{4B540F70-B037-6BF1-785E-46415FD0B156}"/>
                </a:ext>
              </a:extLst>
            </p:cNvPr>
            <p:cNvSpPr/>
            <p:nvPr/>
          </p:nvSpPr>
          <p:spPr>
            <a:xfrm>
              <a:off x="943098" y="1963271"/>
              <a:ext cx="2337984" cy="744070"/>
            </a:xfrm>
            <a:prstGeom prst="roundRect">
              <a:avLst/>
            </a:prstGeom>
            <a:solidFill>
              <a:srgbClr val="1852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TextovéPole 7">
              <a:extLst>
                <a:ext uri="{FF2B5EF4-FFF2-40B4-BE49-F238E27FC236}">
                  <a16:creationId xmlns:a16="http://schemas.microsoft.com/office/drawing/2014/main" id="{2F54257A-8B20-3FFD-67AD-C398ABB64040}"/>
                </a:ext>
              </a:extLst>
            </p:cNvPr>
            <p:cNvSpPr txBox="1"/>
            <p:nvPr/>
          </p:nvSpPr>
          <p:spPr>
            <a:xfrm>
              <a:off x="943098" y="2012140"/>
              <a:ext cx="2337984" cy="646331"/>
            </a:xfrm>
            <a:prstGeom prst="rect">
              <a:avLst/>
            </a:prstGeom>
            <a:noFill/>
          </p:spPr>
          <p:txBody>
            <a:bodyPr wrap="square" rtlCol="0">
              <a:spAutoFit/>
            </a:bodyPr>
            <a:lstStyle/>
            <a:p>
              <a:pPr algn="ctr"/>
              <a:r>
                <a:rPr lang="cs-CZ">
                  <a:solidFill>
                    <a:schemeClr val="bg1"/>
                  </a:solidFill>
                  <a:latin typeface="Arial" panose="020B0604020202020204" pitchFamily="34" charset="0"/>
                  <a:cs typeface="Arial" panose="020B0604020202020204" pitchFamily="34" charset="0"/>
                </a:rPr>
                <a:t>PS KATASTR NEMOVITOSTÍ </a:t>
              </a:r>
            </a:p>
          </p:txBody>
        </p:sp>
      </p:grpSp>
      <p:grpSp>
        <p:nvGrpSpPr>
          <p:cNvPr id="12" name="Skupina 11">
            <a:extLst>
              <a:ext uri="{FF2B5EF4-FFF2-40B4-BE49-F238E27FC236}">
                <a16:creationId xmlns:a16="http://schemas.microsoft.com/office/drawing/2014/main" id="{71F8C7EF-F81E-180F-5267-33681F1470C0}"/>
              </a:ext>
            </a:extLst>
          </p:cNvPr>
          <p:cNvGrpSpPr/>
          <p:nvPr/>
        </p:nvGrpSpPr>
        <p:grpSpPr>
          <a:xfrm>
            <a:off x="4661982" y="1676035"/>
            <a:ext cx="2337985" cy="744070"/>
            <a:chOff x="481665" y="1963271"/>
            <a:chExt cx="2337985" cy="744070"/>
          </a:xfrm>
        </p:grpSpPr>
        <p:sp>
          <p:nvSpPr>
            <p:cNvPr id="13" name="Obdélník: se zakulacenými rohy 12">
              <a:extLst>
                <a:ext uri="{FF2B5EF4-FFF2-40B4-BE49-F238E27FC236}">
                  <a16:creationId xmlns:a16="http://schemas.microsoft.com/office/drawing/2014/main" id="{494F80E6-4C8B-FAC3-80FF-3AF35360F607}"/>
                </a:ext>
              </a:extLst>
            </p:cNvPr>
            <p:cNvSpPr/>
            <p:nvPr/>
          </p:nvSpPr>
          <p:spPr>
            <a:xfrm>
              <a:off x="481665" y="1963271"/>
              <a:ext cx="2337984" cy="744070"/>
            </a:xfrm>
            <a:prstGeom prst="roundRect">
              <a:avLst/>
            </a:prstGeom>
            <a:solidFill>
              <a:srgbClr val="1852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TextovéPole 13">
              <a:extLst>
                <a:ext uri="{FF2B5EF4-FFF2-40B4-BE49-F238E27FC236}">
                  <a16:creationId xmlns:a16="http://schemas.microsoft.com/office/drawing/2014/main" id="{08D0EA26-15AF-031A-6A71-748E91E7773C}"/>
                </a:ext>
              </a:extLst>
            </p:cNvPr>
            <p:cNvSpPr txBox="1"/>
            <p:nvPr/>
          </p:nvSpPr>
          <p:spPr>
            <a:xfrm>
              <a:off x="481666" y="2012140"/>
              <a:ext cx="2337984" cy="646331"/>
            </a:xfrm>
            <a:prstGeom prst="rect">
              <a:avLst/>
            </a:prstGeom>
            <a:noFill/>
          </p:spPr>
          <p:txBody>
            <a:bodyPr wrap="square" rtlCol="0">
              <a:spAutoFit/>
            </a:bodyPr>
            <a:lstStyle/>
            <a:p>
              <a:pPr algn="ctr"/>
              <a:r>
                <a:rPr lang="cs-CZ">
                  <a:solidFill>
                    <a:schemeClr val="bg1"/>
                  </a:solidFill>
                  <a:latin typeface="Arial" panose="020B0604020202020204" pitchFamily="34" charset="0"/>
                  <a:cs typeface="Arial" panose="020B0604020202020204" pitchFamily="34" charset="0"/>
                </a:rPr>
                <a:t>PS INŽENÝRSKÁ GEODÉZIE </a:t>
              </a:r>
            </a:p>
          </p:txBody>
        </p:sp>
      </p:grpSp>
      <p:grpSp>
        <p:nvGrpSpPr>
          <p:cNvPr id="15" name="Skupina 14">
            <a:extLst>
              <a:ext uri="{FF2B5EF4-FFF2-40B4-BE49-F238E27FC236}">
                <a16:creationId xmlns:a16="http://schemas.microsoft.com/office/drawing/2014/main" id="{040BE3F6-3DA0-6F69-7D3C-8A4948A6DFC4}"/>
              </a:ext>
            </a:extLst>
          </p:cNvPr>
          <p:cNvGrpSpPr/>
          <p:nvPr/>
        </p:nvGrpSpPr>
        <p:grpSpPr>
          <a:xfrm>
            <a:off x="8529160" y="1676036"/>
            <a:ext cx="2337984" cy="744070"/>
            <a:chOff x="943098" y="1963271"/>
            <a:chExt cx="2337984" cy="744070"/>
          </a:xfrm>
        </p:grpSpPr>
        <p:sp>
          <p:nvSpPr>
            <p:cNvPr id="16" name="Obdélník: se zakulacenými rohy 15">
              <a:extLst>
                <a:ext uri="{FF2B5EF4-FFF2-40B4-BE49-F238E27FC236}">
                  <a16:creationId xmlns:a16="http://schemas.microsoft.com/office/drawing/2014/main" id="{F1E4EE86-1FBF-6DC5-1DE4-3272ADA11C02}"/>
                </a:ext>
              </a:extLst>
            </p:cNvPr>
            <p:cNvSpPr/>
            <p:nvPr/>
          </p:nvSpPr>
          <p:spPr>
            <a:xfrm>
              <a:off x="943098" y="1963271"/>
              <a:ext cx="2337984" cy="744070"/>
            </a:xfrm>
            <a:prstGeom prst="roundRect">
              <a:avLst/>
            </a:prstGeom>
            <a:solidFill>
              <a:srgbClr val="1852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a:extLst>
                <a:ext uri="{FF2B5EF4-FFF2-40B4-BE49-F238E27FC236}">
                  <a16:creationId xmlns:a16="http://schemas.microsoft.com/office/drawing/2014/main" id="{B003380F-C140-5BCD-4135-5938C6FB5B60}"/>
                </a:ext>
              </a:extLst>
            </p:cNvPr>
            <p:cNvSpPr txBox="1"/>
            <p:nvPr/>
          </p:nvSpPr>
          <p:spPr>
            <a:xfrm>
              <a:off x="943098" y="2145490"/>
              <a:ext cx="2337984" cy="369332"/>
            </a:xfrm>
            <a:prstGeom prst="rect">
              <a:avLst/>
            </a:prstGeom>
            <a:noFill/>
          </p:spPr>
          <p:txBody>
            <a:bodyPr wrap="square" rtlCol="0">
              <a:spAutoFit/>
            </a:bodyPr>
            <a:lstStyle/>
            <a:p>
              <a:pPr algn="ctr"/>
              <a:r>
                <a:rPr lang="cs-CZ">
                  <a:solidFill>
                    <a:schemeClr val="bg1"/>
                  </a:solidFill>
                  <a:latin typeface="Arial" panose="020B0604020202020204" pitchFamily="34" charset="0"/>
                  <a:cs typeface="Arial" panose="020B0604020202020204" pitchFamily="34" charset="0"/>
                </a:rPr>
                <a:t>PS DTM</a:t>
              </a:r>
            </a:p>
          </p:txBody>
        </p:sp>
      </p:grpSp>
      <p:sp>
        <p:nvSpPr>
          <p:cNvPr id="18" name="TextovéPole 17">
            <a:extLst>
              <a:ext uri="{FF2B5EF4-FFF2-40B4-BE49-F238E27FC236}">
                <a16:creationId xmlns:a16="http://schemas.microsoft.com/office/drawing/2014/main" id="{B16EE7DC-9D78-7742-5857-3A99BE1C4480}"/>
              </a:ext>
            </a:extLst>
          </p:cNvPr>
          <p:cNvSpPr txBox="1"/>
          <p:nvPr/>
        </p:nvSpPr>
        <p:spPr>
          <a:xfrm>
            <a:off x="569408" y="2627937"/>
            <a:ext cx="3409925" cy="3431709"/>
          </a:xfrm>
          <a:prstGeom prst="rect">
            <a:avLst/>
          </a:prstGeom>
          <a:noFill/>
        </p:spPr>
        <p:txBody>
          <a:bodyPr wrap="square" rtlCol="0">
            <a:spAutoFit/>
          </a:bodyPr>
          <a:lstStyle/>
          <a:p>
            <a:r>
              <a:rPr lang="cs-CZ" sz="1700">
                <a:latin typeface="Arial" panose="020B0604020202020204" pitchFamily="34" charset="0"/>
                <a:cs typeface="Arial" panose="020B0604020202020204" pitchFamily="34" charset="0"/>
              </a:rPr>
              <a:t>Zpravodaj: </a:t>
            </a:r>
            <a:r>
              <a:rPr lang="cs-CZ" sz="1700" b="1">
                <a:latin typeface="Arial" panose="020B0604020202020204" pitchFamily="34" charset="0"/>
                <a:cs typeface="Arial" panose="020B0604020202020204" pitchFamily="34" charset="0"/>
              </a:rPr>
              <a:t>Ing. Martin Nedoma</a:t>
            </a:r>
          </a:p>
          <a:p>
            <a:r>
              <a:rPr lang="cs-CZ" sz="1700">
                <a:latin typeface="Arial" panose="020B0604020202020204" pitchFamily="34" charset="0"/>
                <a:cs typeface="Arial" panose="020B0604020202020204" pitchFamily="34" charset="0"/>
              </a:rPr>
              <a:t>Vedoucí: Ing. Jana Horová </a:t>
            </a:r>
          </a:p>
          <a:p>
            <a:endParaRPr lang="cs-CZ">
              <a:latin typeface="Arial" panose="020B0604020202020204" pitchFamily="34" charset="0"/>
              <a:cs typeface="Arial" panose="020B0604020202020204" pitchFamily="34" charset="0"/>
            </a:endParaRPr>
          </a:p>
          <a:p>
            <a:r>
              <a:rPr lang="cs-CZ" sz="1500">
                <a:latin typeface="Arial" panose="020B0604020202020204" pitchFamily="34" charset="0"/>
                <a:cs typeface="Arial" panose="020B0604020202020204" pitchFamily="34" charset="0"/>
              </a:rPr>
              <a:t>Počet členů: 18 </a:t>
            </a:r>
          </a:p>
          <a:p>
            <a:endParaRPr lang="cs-CZ" sz="15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cs-CZ" sz="1500">
                <a:latin typeface="Arial" panose="020B0604020202020204" pitchFamily="34" charset="0"/>
                <a:cs typeface="Arial" panose="020B0604020202020204" pitchFamily="34" charset="0"/>
              </a:rPr>
              <a:t>odborná podpora členům ČKZ v oblasti KN </a:t>
            </a:r>
          </a:p>
          <a:p>
            <a:pPr marL="285750" indent="-285750">
              <a:buFont typeface="Arial" panose="020B0604020202020204" pitchFamily="34" charset="0"/>
              <a:buChar char="•"/>
            </a:pPr>
            <a:r>
              <a:rPr lang="cs-CZ" sz="1500">
                <a:latin typeface="Arial" panose="020B0604020202020204" pitchFamily="34" charset="0"/>
                <a:cs typeface="Arial" panose="020B0604020202020204" pitchFamily="34" charset="0"/>
              </a:rPr>
              <a:t>poradní orgán představenstva v problematice katastru nemovitostí</a:t>
            </a:r>
          </a:p>
          <a:p>
            <a:pPr marL="285750" indent="-285750">
              <a:buFont typeface="Arial" panose="020B0604020202020204" pitchFamily="34" charset="0"/>
              <a:buChar char="•"/>
            </a:pPr>
            <a:r>
              <a:rPr lang="cs-CZ" sz="1500">
                <a:latin typeface="Arial" panose="020B0604020202020204" pitchFamily="34" charset="0"/>
                <a:cs typeface="Arial" panose="020B0604020202020204" pitchFamily="34" charset="0"/>
              </a:rPr>
              <a:t>snaha o sjednocení přístupů KP </a:t>
            </a:r>
          </a:p>
          <a:p>
            <a:pPr marL="285750" indent="-285750">
              <a:buFont typeface="Arial" panose="020B0604020202020204" pitchFamily="34" charset="0"/>
              <a:buChar char="•"/>
            </a:pPr>
            <a:r>
              <a:rPr lang="cs-CZ" sz="1500">
                <a:latin typeface="Arial" panose="020B0604020202020204" pitchFamily="34" charset="0"/>
                <a:cs typeface="Arial" panose="020B0604020202020204" pitchFamily="34" charset="0"/>
              </a:rPr>
              <a:t>příprava podkladů pro jednání s ČÚZK, SPÚ a dalšími úřady </a:t>
            </a:r>
          </a:p>
          <a:p>
            <a:pPr marL="285750" indent="-285750">
              <a:buFont typeface="Arial" panose="020B0604020202020204" pitchFamily="34" charset="0"/>
              <a:buChar char="•"/>
            </a:pPr>
            <a:r>
              <a:rPr lang="cs-CZ" sz="1500">
                <a:latin typeface="Arial" panose="020B0604020202020204" pitchFamily="34" charset="0"/>
                <a:cs typeface="Arial" panose="020B0604020202020204" pitchFamily="34" charset="0"/>
              </a:rPr>
              <a:t>diskuze v odborné geodetické veřejnosti týkající se oblasti KN </a:t>
            </a:r>
            <a:endParaRPr lang="cs-CZ"/>
          </a:p>
        </p:txBody>
      </p:sp>
      <p:sp>
        <p:nvSpPr>
          <p:cNvPr id="19" name="TextovéPole 18">
            <a:extLst>
              <a:ext uri="{FF2B5EF4-FFF2-40B4-BE49-F238E27FC236}">
                <a16:creationId xmlns:a16="http://schemas.microsoft.com/office/drawing/2014/main" id="{8EAD3658-B1C4-110D-5CF3-B58509C7F6E1}"/>
              </a:ext>
            </a:extLst>
          </p:cNvPr>
          <p:cNvSpPr txBox="1"/>
          <p:nvPr/>
        </p:nvSpPr>
        <p:spPr>
          <a:xfrm>
            <a:off x="4297336" y="2627937"/>
            <a:ext cx="3489751" cy="3585597"/>
          </a:xfrm>
          <a:prstGeom prst="rect">
            <a:avLst/>
          </a:prstGeom>
          <a:noFill/>
        </p:spPr>
        <p:txBody>
          <a:bodyPr wrap="square" rtlCol="0">
            <a:spAutoFit/>
          </a:bodyPr>
          <a:lstStyle/>
          <a:p>
            <a:r>
              <a:rPr lang="cs-CZ" sz="1700">
                <a:latin typeface="Arial" panose="020B0604020202020204" pitchFamily="34" charset="0"/>
                <a:cs typeface="Arial" panose="020B0604020202020204" pitchFamily="34" charset="0"/>
              </a:rPr>
              <a:t>Zpravodaj: </a:t>
            </a:r>
            <a:r>
              <a:rPr lang="cs-CZ" sz="1700" b="1">
                <a:latin typeface="Arial" panose="020B0604020202020204" pitchFamily="34" charset="0"/>
                <a:cs typeface="Arial" panose="020B0604020202020204" pitchFamily="34" charset="0"/>
              </a:rPr>
              <a:t>Ing. Jan Plavec</a:t>
            </a:r>
          </a:p>
          <a:p>
            <a:pPr>
              <a:spcAft>
                <a:spcPts val="1200"/>
              </a:spcAft>
            </a:pPr>
            <a:r>
              <a:rPr lang="cs-CZ" sz="1700">
                <a:latin typeface="Arial" panose="020B0604020202020204" pitchFamily="34" charset="0"/>
                <a:cs typeface="Arial" panose="020B0604020202020204" pitchFamily="34" charset="0"/>
              </a:rPr>
              <a:t>Vedoucí: Ing. Jiří Sláma </a:t>
            </a:r>
          </a:p>
          <a:p>
            <a:r>
              <a:rPr lang="cs-CZ" sz="1500">
                <a:latin typeface="Arial" panose="020B0604020202020204" pitchFamily="34" charset="0"/>
                <a:cs typeface="Arial" panose="020B0604020202020204" pitchFamily="34" charset="0"/>
              </a:rPr>
              <a:t>Počet členů: 17</a:t>
            </a:r>
          </a:p>
          <a:p>
            <a:r>
              <a:rPr lang="cs-CZ">
                <a:latin typeface="Arial" panose="020B0604020202020204" pitchFamily="34" charset="0"/>
                <a:cs typeface="Arial" panose="020B0604020202020204" pitchFamily="34" charset="0"/>
              </a:rPr>
              <a:t> </a:t>
            </a:r>
          </a:p>
          <a:p>
            <a:pPr marL="342900" lvl="0" indent="-342900">
              <a:buFont typeface="Arial" panose="020B0604020202020204" pitchFamily="34" charset="0"/>
              <a:buChar char="•"/>
            </a:pPr>
            <a:r>
              <a:rPr lang="cs-CZ" sz="1500">
                <a:effectLst/>
                <a:latin typeface="Arial" panose="020B0604020202020204" pitchFamily="34" charset="0"/>
                <a:ea typeface="Times New Roman" panose="02020603050405020304" pitchFamily="18" charset="0"/>
                <a:cs typeface="Arial" panose="020B0604020202020204" pitchFamily="34" charset="0"/>
              </a:rPr>
              <a:t>odborná a technická podpora orgánů komory </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Arial" panose="020B0604020202020204" pitchFamily="34" charset="0"/>
              <a:buChar char="•"/>
            </a:pPr>
            <a:r>
              <a:rPr lang="cs-CZ" sz="1500">
                <a:effectLst/>
                <a:latin typeface="Arial" panose="020B0604020202020204" pitchFamily="34" charset="0"/>
                <a:ea typeface="Times New Roman" panose="02020603050405020304" pitchFamily="18" charset="0"/>
                <a:cs typeface="Arial" panose="020B0604020202020204" pitchFamily="34" charset="0"/>
              </a:rPr>
              <a:t>odborné konzultace pro PS LEG</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Arial" panose="020B0604020202020204" pitchFamily="34" charset="0"/>
              <a:buChar char="•"/>
            </a:pPr>
            <a:r>
              <a:rPr lang="cs-CZ" sz="1500">
                <a:effectLst/>
                <a:latin typeface="Arial" panose="020B0604020202020204" pitchFamily="34" charset="0"/>
                <a:ea typeface="Times New Roman" panose="02020603050405020304" pitchFamily="18" charset="0"/>
                <a:cs typeface="Arial" panose="020B0604020202020204" pitchFamily="34" charset="0"/>
              </a:rPr>
              <a:t>spolupráce s Autorizační radou v oblasti IG a mapování</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Arial" panose="020B0604020202020204" pitchFamily="34" charset="0"/>
              <a:buChar char="•"/>
            </a:pPr>
            <a:r>
              <a:rPr lang="cs-CZ" sz="1500">
                <a:effectLst/>
                <a:latin typeface="Arial" panose="020B0604020202020204" pitchFamily="34" charset="0"/>
                <a:ea typeface="Times New Roman" panose="02020603050405020304" pitchFamily="18" charset="0"/>
                <a:cs typeface="Arial" panose="020B0604020202020204" pitchFamily="34" charset="0"/>
              </a:rPr>
              <a:t>podíl na tvorbě technických standardů v inženýrské geodézii, vydávaných komorou</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Arial" panose="020B0604020202020204" pitchFamily="34" charset="0"/>
              <a:buChar char="•"/>
            </a:pPr>
            <a:r>
              <a:rPr lang="cs-CZ" sz="1500">
                <a:effectLst/>
                <a:latin typeface="Arial" panose="020B0604020202020204" pitchFamily="34" charset="0"/>
                <a:ea typeface="Times New Roman" panose="02020603050405020304" pitchFamily="18" charset="0"/>
                <a:cs typeface="Arial" panose="020B0604020202020204" pitchFamily="34" charset="0"/>
              </a:rPr>
              <a:t>vzdělávání, osvětová činnost a spolupráce s odborným školstvím</a:t>
            </a:r>
            <a:endParaRPr lang="cs-CZ"/>
          </a:p>
        </p:txBody>
      </p:sp>
      <p:sp>
        <p:nvSpPr>
          <p:cNvPr id="20" name="TextovéPole 19">
            <a:extLst>
              <a:ext uri="{FF2B5EF4-FFF2-40B4-BE49-F238E27FC236}">
                <a16:creationId xmlns:a16="http://schemas.microsoft.com/office/drawing/2014/main" id="{8304E219-9BD9-20CB-7270-9BB5B16D3DB4}"/>
              </a:ext>
            </a:extLst>
          </p:cNvPr>
          <p:cNvSpPr txBox="1"/>
          <p:nvPr/>
        </p:nvSpPr>
        <p:spPr>
          <a:xfrm>
            <a:off x="8212460" y="2627938"/>
            <a:ext cx="3869473" cy="3816429"/>
          </a:xfrm>
          <a:prstGeom prst="rect">
            <a:avLst/>
          </a:prstGeom>
          <a:noFill/>
        </p:spPr>
        <p:txBody>
          <a:bodyPr wrap="square" rtlCol="0">
            <a:spAutoFit/>
          </a:bodyPr>
          <a:lstStyle/>
          <a:p>
            <a:r>
              <a:rPr lang="cs-CZ" sz="1700">
                <a:latin typeface="Arial" panose="020B0604020202020204" pitchFamily="34" charset="0"/>
                <a:cs typeface="Arial" panose="020B0604020202020204" pitchFamily="34" charset="0"/>
              </a:rPr>
              <a:t>Zpravodaj: </a:t>
            </a:r>
            <a:r>
              <a:rPr lang="cs-CZ" sz="1700" b="1">
                <a:latin typeface="Arial" panose="020B0604020202020204" pitchFamily="34" charset="0"/>
                <a:cs typeface="Arial" panose="020B0604020202020204" pitchFamily="34" charset="0"/>
              </a:rPr>
              <a:t>Ing. Jan Plavec</a:t>
            </a:r>
          </a:p>
          <a:p>
            <a:pPr>
              <a:spcAft>
                <a:spcPts val="1200"/>
              </a:spcAft>
            </a:pPr>
            <a:r>
              <a:rPr lang="cs-CZ" sz="1700">
                <a:latin typeface="Arial" panose="020B0604020202020204" pitchFamily="34" charset="0"/>
                <a:cs typeface="Arial" panose="020B0604020202020204" pitchFamily="34" charset="0"/>
              </a:rPr>
              <a:t>Vedoucí: Ing. Stanislav Madron</a:t>
            </a:r>
          </a:p>
          <a:p>
            <a:r>
              <a:rPr lang="cs-CZ" sz="1500">
                <a:latin typeface="Arial" panose="020B0604020202020204" pitchFamily="34" charset="0"/>
                <a:cs typeface="Arial" panose="020B0604020202020204" pitchFamily="34" charset="0"/>
              </a:rPr>
              <a:t>Počet členů: 17</a:t>
            </a:r>
          </a:p>
          <a:p>
            <a:r>
              <a:rPr lang="cs-CZ">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cs-CZ" sz="1500">
                <a:solidFill>
                  <a:srgbClr val="000000"/>
                </a:solidFill>
                <a:effectLst/>
                <a:latin typeface="Arial" panose="020B0604020202020204" pitchFamily="34" charset="0"/>
                <a:ea typeface="Times New Roman" panose="02020603050405020304" pitchFamily="18" charset="0"/>
                <a:cs typeface="Arial" panose="020B0604020202020204" pitchFamily="34" charset="0"/>
              </a:rPr>
              <a:t>sledování a připomínkování legislativy týkající se DTM ČR</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cs-CZ" sz="1500">
                <a:solidFill>
                  <a:srgbClr val="000000"/>
                </a:solidFill>
                <a:latin typeface="Arial" panose="020B0604020202020204" pitchFamily="34" charset="0"/>
                <a:ea typeface="Times New Roman" panose="02020603050405020304" pitchFamily="18" charset="0"/>
                <a:cs typeface="Arial" panose="020B0604020202020204" pitchFamily="34" charset="0"/>
              </a:rPr>
              <a:t>p</a:t>
            </a:r>
            <a:r>
              <a:rPr lang="cs-CZ" sz="1500">
                <a:solidFill>
                  <a:srgbClr val="000000"/>
                </a:solidFill>
                <a:effectLst/>
                <a:latin typeface="Arial" panose="020B0604020202020204" pitchFamily="34" charset="0"/>
                <a:ea typeface="Times New Roman" panose="02020603050405020304" pitchFamily="18" charset="0"/>
                <a:cs typeface="Arial" panose="020B0604020202020204" pitchFamily="34" charset="0"/>
              </a:rPr>
              <a:t>oradní orgán představenstva ČKZ</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cs-CZ" sz="1500">
                <a:solidFill>
                  <a:srgbClr val="000000"/>
                </a:solidFill>
                <a:latin typeface="Arial" panose="020B0604020202020204" pitchFamily="34" charset="0"/>
                <a:ea typeface="Times New Roman" panose="02020603050405020304" pitchFamily="18" charset="0"/>
                <a:cs typeface="Arial" panose="020B0604020202020204" pitchFamily="34" charset="0"/>
              </a:rPr>
              <a:t>p</a:t>
            </a:r>
            <a:r>
              <a:rPr lang="cs-CZ" sz="1500">
                <a:solidFill>
                  <a:srgbClr val="000000"/>
                </a:solidFill>
                <a:effectLst/>
                <a:latin typeface="Arial" panose="020B0604020202020204" pitchFamily="34" charset="0"/>
                <a:ea typeface="Times New Roman" panose="02020603050405020304" pitchFamily="18" charset="0"/>
                <a:cs typeface="Arial" panose="020B0604020202020204" pitchFamily="34" charset="0"/>
              </a:rPr>
              <a:t>ravidelná účast vedoucího PS na KRS  DMVS a DTM</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cs-CZ" sz="1500">
                <a:solidFill>
                  <a:srgbClr val="000000"/>
                </a:solidFill>
                <a:latin typeface="Arial" panose="020B0604020202020204" pitchFamily="34" charset="0"/>
                <a:ea typeface="Times New Roman" panose="02020603050405020304" pitchFamily="18" charset="0"/>
                <a:cs typeface="Arial" panose="020B0604020202020204" pitchFamily="34" charset="0"/>
              </a:rPr>
              <a:t>o</a:t>
            </a:r>
            <a:r>
              <a:rPr lang="cs-CZ" sz="1500">
                <a:solidFill>
                  <a:srgbClr val="000000"/>
                </a:solidFill>
                <a:effectLst/>
                <a:latin typeface="Arial" panose="020B0604020202020204" pitchFamily="34" charset="0"/>
                <a:ea typeface="Times New Roman" panose="02020603050405020304" pitchFamily="18" charset="0"/>
                <a:cs typeface="Arial" panose="020B0604020202020204" pitchFamily="34" charset="0"/>
              </a:rPr>
              <a:t>dborná podpora členům ČKZ</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cs-CZ" sz="15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příprava a připomínkování metodik a návodů v oblasti DTM včetně odpovědí na dotazy</a:t>
            </a:r>
            <a:endParaRPr lang="cs-CZ" sz="1500">
              <a:effectLst/>
              <a:latin typeface="Arial" panose="020B060402020202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cs-CZ" sz="1500">
                <a:solidFill>
                  <a:srgbClr val="000000"/>
                </a:solidFill>
                <a:latin typeface="Arial" panose="020B0604020202020204" pitchFamily="34" charset="0"/>
                <a:ea typeface="Times New Roman" panose="02020603050405020304" pitchFamily="18" charset="0"/>
                <a:cs typeface="Arial" panose="020B0604020202020204" pitchFamily="34" charset="0"/>
              </a:rPr>
              <a:t>p</a:t>
            </a:r>
            <a:r>
              <a:rPr lang="cs-CZ" sz="1500">
                <a:solidFill>
                  <a:srgbClr val="000000"/>
                </a:solidFill>
                <a:effectLst/>
                <a:latin typeface="Arial" panose="020B0604020202020204" pitchFamily="34" charset="0"/>
                <a:ea typeface="Times New Roman" panose="02020603050405020304" pitchFamily="18" charset="0"/>
                <a:cs typeface="Arial" panose="020B0604020202020204" pitchFamily="34" charset="0"/>
              </a:rPr>
              <a:t>říprava témat pro školení týkajících se DTM pořádaných ČKZ </a:t>
            </a:r>
            <a:endParaRPr lang="cs-CZ" sz="15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57772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6B31C7E-01EE-5B34-97E0-2446A5483ED3}"/>
            </a:ext>
          </a:extLst>
        </p:cNvPr>
        <p:cNvGrpSpPr/>
        <p:nvPr/>
      </p:nvGrpSpPr>
      <p:grpSpPr>
        <a:xfrm>
          <a:off x="0" y="0"/>
          <a:ext cx="0" cy="0"/>
          <a:chOff x="0" y="0"/>
          <a:chExt cx="0" cy="0"/>
        </a:xfrm>
      </p:grpSpPr>
      <p:sp>
        <p:nvSpPr>
          <p:cNvPr id="6" name="Nadpis 1">
            <a:extLst>
              <a:ext uri="{FF2B5EF4-FFF2-40B4-BE49-F238E27FC236}">
                <a16:creationId xmlns:a16="http://schemas.microsoft.com/office/drawing/2014/main" id="{17CDF81D-DC4D-9B20-28A2-D17404F84B0C}"/>
              </a:ext>
            </a:extLst>
          </p:cNvPr>
          <p:cNvSpPr>
            <a:spLocks noGrp="1"/>
          </p:cNvSpPr>
          <p:nvPr>
            <p:ph type="ctrTitle"/>
          </p:nvPr>
        </p:nvSpPr>
        <p:spPr>
          <a:xfrm>
            <a:off x="585022" y="937473"/>
            <a:ext cx="10914380" cy="623883"/>
          </a:xfrm>
        </p:spPr>
        <p:txBody>
          <a:bodyPr>
            <a:noAutofit/>
          </a:bodyPr>
          <a:lstStyle/>
          <a:p>
            <a:pPr algn="l"/>
            <a:r>
              <a:rPr lang="cs-CZ" sz="3600" b="1">
                <a:solidFill>
                  <a:srgbClr val="18524C"/>
                </a:solidFill>
                <a:latin typeface="Arial Black" panose="020B0A04020102020204" pitchFamily="34" charset="0"/>
                <a:cs typeface="Arial" panose="020B0604020202020204" pitchFamily="34" charset="0"/>
              </a:rPr>
              <a:t>OBOROVÁ LEGISLATIVA</a:t>
            </a:r>
          </a:p>
        </p:txBody>
      </p:sp>
      <p:cxnSp>
        <p:nvCxnSpPr>
          <p:cNvPr id="7" name="Přímá spojnice 6">
            <a:extLst>
              <a:ext uri="{FF2B5EF4-FFF2-40B4-BE49-F238E27FC236}">
                <a16:creationId xmlns:a16="http://schemas.microsoft.com/office/drawing/2014/main" id="{6084A05A-26CD-97EC-7A0A-88F6397C80FD}"/>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20" name="TextovéPole 19">
            <a:extLst>
              <a:ext uri="{FF2B5EF4-FFF2-40B4-BE49-F238E27FC236}">
                <a16:creationId xmlns:a16="http://schemas.microsoft.com/office/drawing/2014/main" id="{41B0CE99-0204-95BB-20F2-95AEBCEBE69E}"/>
              </a:ext>
            </a:extLst>
          </p:cNvPr>
          <p:cNvSpPr txBox="1"/>
          <p:nvPr/>
        </p:nvSpPr>
        <p:spPr>
          <a:xfrm>
            <a:off x="439994" y="1856631"/>
            <a:ext cx="11365925" cy="3862596"/>
          </a:xfrm>
          <a:prstGeom prst="rect">
            <a:avLst/>
          </a:prstGeom>
          <a:noFill/>
        </p:spPr>
        <p:txBody>
          <a:bodyPr wrap="square" rtlCol="0">
            <a:spAutoFit/>
          </a:bodyPr>
          <a:lstStyle/>
          <a:p>
            <a:r>
              <a:rPr lang="cs-CZ" b="1">
                <a:latin typeface="Arial" panose="020B0604020202020204" pitchFamily="34" charset="0"/>
                <a:cs typeface="Arial" panose="020B0604020202020204" pitchFamily="34" charset="0"/>
              </a:rPr>
              <a:t>Vyhláška (zeměměřická) č.31/1995 Sb., kterou provádí zákon č.200/1994 Sb. o zeměměřictví</a:t>
            </a:r>
          </a:p>
          <a:p>
            <a:pPr lvl="0"/>
            <a:r>
              <a:rPr lang="cs-CZ" sz="1400">
                <a:latin typeface="Arial" panose="020B0604020202020204" pitchFamily="34" charset="0"/>
                <a:cs typeface="Arial" panose="020B0604020202020204" pitchFamily="34" charset="0"/>
              </a:rPr>
              <a:t>	-	předmět a náležitosti výsledků zeměměřických činností ve výstavbě, které podléhají ověření,</a:t>
            </a:r>
          </a:p>
          <a:p>
            <a:pPr lvl="0"/>
            <a:r>
              <a:rPr lang="cs-CZ" sz="1400">
                <a:latin typeface="Arial" panose="020B0604020202020204" pitchFamily="34" charset="0"/>
                <a:cs typeface="Arial" panose="020B0604020202020204" pitchFamily="34" charset="0"/>
              </a:rPr>
              <a:t>	-	náležitosti projektu výsledků zeměměřických činností a náležitosti ověření výsledků zeměměřických činností.</a:t>
            </a:r>
          </a:p>
          <a:p>
            <a:pPr lvl="0"/>
            <a:r>
              <a:rPr lang="cs-CZ" sz="1400">
                <a:latin typeface="Arial" panose="020B0604020202020204" pitchFamily="34" charset="0"/>
                <a:cs typeface="Arial" panose="020B0604020202020204" pitchFamily="34" charset="0"/>
              </a:rPr>
              <a:t>	-	dokumentace zaměření prostorové polohy, rozměru a tvaru dokončené stavby nebo její části nebo jejího technologického zařízení.</a:t>
            </a:r>
          </a:p>
          <a:p>
            <a:pPr lvl="0"/>
            <a:r>
              <a:rPr lang="cs-CZ" sz="1400">
                <a:latin typeface="Arial" panose="020B0604020202020204" pitchFamily="34" charset="0"/>
                <a:cs typeface="Arial" panose="020B0604020202020204" pitchFamily="34" charset="0"/>
              </a:rPr>
              <a:t>	-	zaměřování inženýrských sítí před záhozem</a:t>
            </a:r>
          </a:p>
          <a:p>
            <a:pPr lvl="0"/>
            <a:endParaRPr lang="cs-CZ">
              <a:latin typeface="Arial" panose="020B0604020202020204" pitchFamily="34" charset="0"/>
              <a:cs typeface="Arial" panose="020B0604020202020204" pitchFamily="34" charset="0"/>
            </a:endParaRPr>
          </a:p>
          <a:p>
            <a:pPr lvl="0"/>
            <a:endParaRPr lang="cs-CZ">
              <a:latin typeface="Arial" panose="020B0604020202020204" pitchFamily="34" charset="0"/>
              <a:cs typeface="Arial" panose="020B0604020202020204" pitchFamily="34" charset="0"/>
            </a:endParaRPr>
          </a:p>
          <a:p>
            <a:pPr lvl="0"/>
            <a:r>
              <a:rPr lang="cs-CZ" b="1">
                <a:latin typeface="Arial" panose="020B0604020202020204" pitchFamily="34" charset="0"/>
                <a:cs typeface="Arial" panose="020B0604020202020204" pitchFamily="34" charset="0"/>
              </a:rPr>
              <a:t>Vyhláška č. 131/2024 Sb. Vyhláška o dokumentaci staveb </a:t>
            </a:r>
          </a:p>
          <a:p>
            <a:r>
              <a:rPr lang="cs-CZ" sz="1400">
                <a:latin typeface="Arial" panose="020B0604020202020204" pitchFamily="34" charset="0"/>
                <a:cs typeface="Arial" panose="020B0604020202020204" pitchFamily="34" charset="0"/>
              </a:rPr>
              <a:t>Projekt výsledků zeměměřických činností pro stavbu vyhotovený autorizovaným zeměměřickým inženýrem, kterým bude určeno, jaké výsledky zeměměřických činností podle jiného právního předpisu mají ve kterých fázích výstavby vzniknout</a:t>
            </a:r>
          </a:p>
          <a:p>
            <a:endParaRPr lang="cs-CZ" sz="1400">
              <a:latin typeface="Arial" panose="020B0604020202020204" pitchFamily="34" charset="0"/>
              <a:cs typeface="Arial" panose="020B0604020202020204" pitchFamily="34" charset="0"/>
            </a:endParaRPr>
          </a:p>
          <a:p>
            <a:r>
              <a:rPr lang="cs-CZ" sz="1400">
                <a:latin typeface="Arial" panose="020B0604020202020204" pitchFamily="34" charset="0"/>
                <a:cs typeface="Arial" panose="020B0604020202020204" pitchFamily="34" charset="0"/>
              </a:rPr>
              <a:t>Soubor výsledků zeměměřických činností podle jiného právního předpisu, které mají podle projektu výsledků zeměměřických činností vzniknout v souvislosti s povolením stavby, vyhotovených autorizovaným zeměměřickým inženýrem</a:t>
            </a:r>
          </a:p>
          <a:p>
            <a:pPr lvl="0"/>
            <a:endParaRPr lang="cs-CZ"/>
          </a:p>
          <a:p>
            <a:endParaRPr lang="cs-CZ" sz="15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17728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BB321AB-156A-3A00-2D0D-CA90769C97A5}"/>
            </a:ext>
          </a:extLst>
        </p:cNvPr>
        <p:cNvGrpSpPr/>
        <p:nvPr/>
      </p:nvGrpSpPr>
      <p:grpSpPr>
        <a:xfrm>
          <a:off x="0" y="0"/>
          <a:ext cx="0" cy="0"/>
          <a:chOff x="0" y="0"/>
          <a:chExt cx="0" cy="0"/>
        </a:xfrm>
      </p:grpSpPr>
      <p:sp>
        <p:nvSpPr>
          <p:cNvPr id="6" name="Nadpis 1">
            <a:extLst>
              <a:ext uri="{FF2B5EF4-FFF2-40B4-BE49-F238E27FC236}">
                <a16:creationId xmlns:a16="http://schemas.microsoft.com/office/drawing/2014/main" id="{DF35F4CF-F240-97A9-9036-D983F9AF4B0E}"/>
              </a:ext>
            </a:extLst>
          </p:cNvPr>
          <p:cNvSpPr>
            <a:spLocks noGrp="1"/>
          </p:cNvSpPr>
          <p:nvPr>
            <p:ph type="ctrTitle"/>
          </p:nvPr>
        </p:nvSpPr>
        <p:spPr>
          <a:xfrm>
            <a:off x="585022" y="937473"/>
            <a:ext cx="10914380" cy="623883"/>
          </a:xfrm>
        </p:spPr>
        <p:txBody>
          <a:bodyPr>
            <a:noAutofit/>
          </a:bodyPr>
          <a:lstStyle/>
          <a:p>
            <a:pPr algn="l"/>
            <a:r>
              <a:rPr lang="cs-CZ" sz="3600" b="1">
                <a:solidFill>
                  <a:srgbClr val="18524C"/>
                </a:solidFill>
                <a:latin typeface="Arial Black" panose="020B0A04020102020204" pitchFamily="34" charset="0"/>
                <a:cs typeface="Arial" panose="020B0604020202020204" pitchFamily="34" charset="0"/>
              </a:rPr>
              <a:t>OBOROVÁ LEGISLATIVA</a:t>
            </a:r>
          </a:p>
        </p:txBody>
      </p:sp>
      <p:cxnSp>
        <p:nvCxnSpPr>
          <p:cNvPr id="7" name="Přímá spojnice 6">
            <a:extLst>
              <a:ext uri="{FF2B5EF4-FFF2-40B4-BE49-F238E27FC236}">
                <a16:creationId xmlns:a16="http://schemas.microsoft.com/office/drawing/2014/main" id="{FB184556-F9E8-D94E-E890-BDB404FE70E6}"/>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20" name="TextovéPole 19">
            <a:extLst>
              <a:ext uri="{FF2B5EF4-FFF2-40B4-BE49-F238E27FC236}">
                <a16:creationId xmlns:a16="http://schemas.microsoft.com/office/drawing/2014/main" id="{E585AA9E-3039-AB01-15E8-0B62D5B194F5}"/>
              </a:ext>
            </a:extLst>
          </p:cNvPr>
          <p:cNvSpPr txBox="1"/>
          <p:nvPr/>
        </p:nvSpPr>
        <p:spPr>
          <a:xfrm>
            <a:off x="585023" y="1799312"/>
            <a:ext cx="11312010" cy="4324261"/>
          </a:xfrm>
          <a:prstGeom prst="rect">
            <a:avLst/>
          </a:prstGeom>
          <a:noFill/>
        </p:spPr>
        <p:txBody>
          <a:bodyPr wrap="square" rtlCol="0">
            <a:spAutoFit/>
          </a:bodyPr>
          <a:lstStyle/>
          <a:p>
            <a:r>
              <a:rPr lang="cs-CZ" b="1">
                <a:latin typeface="Arial" panose="020B0604020202020204" pitchFamily="34" charset="0"/>
                <a:cs typeface="Arial" panose="020B0604020202020204" pitchFamily="34" charset="0"/>
              </a:rPr>
              <a:t>Náležitosti projektu výsledků zeměměřických činností ve výstavbě</a:t>
            </a:r>
          </a:p>
          <a:p>
            <a:endParaRPr lang="cs-CZ" sz="1400">
              <a:latin typeface="Arial" panose="020B0604020202020204" pitchFamily="34" charset="0"/>
              <a:cs typeface="Arial" panose="020B0604020202020204" pitchFamily="34" charset="0"/>
            </a:endParaRPr>
          </a:p>
          <a:p>
            <a:r>
              <a:rPr lang="cs-CZ" sz="1400">
                <a:latin typeface="Arial" panose="020B0604020202020204" pitchFamily="34" charset="0"/>
                <a:cs typeface="Arial" panose="020B0604020202020204" pitchFamily="34" charset="0"/>
              </a:rPr>
              <a:t>Projekt výsledků zeměměřických činností ve výstavbě stanoví, které konkrétní typy výsledků zeměměřických činností ve výstavbě uvedené uvedených v § 13 nebo výsledků zeměměřických činností vyhotovených podle jiného právního předpisu jsou pro konkrétní stavbu potřebné.</a:t>
            </a:r>
          </a:p>
          <a:p>
            <a:endParaRPr lang="cs-CZ" sz="1400">
              <a:latin typeface="Arial" panose="020B0604020202020204" pitchFamily="34" charset="0"/>
              <a:cs typeface="Arial" panose="020B0604020202020204" pitchFamily="34" charset="0"/>
            </a:endParaRPr>
          </a:p>
          <a:p>
            <a:r>
              <a:rPr lang="cs-CZ" sz="1400">
                <a:latin typeface="Arial" panose="020B0604020202020204" pitchFamily="34" charset="0"/>
                <a:cs typeface="Arial" panose="020B0604020202020204" pitchFamily="34" charset="0"/>
              </a:rPr>
              <a:t>Projekt výsledků zeměměřických činností obsahuje</a:t>
            </a:r>
          </a:p>
          <a:p>
            <a:r>
              <a:rPr lang="cs-CZ" sz="1400">
                <a:latin typeface="Arial" panose="020B0604020202020204" pitchFamily="34" charset="0"/>
                <a:cs typeface="Arial" panose="020B0604020202020204" pitchFamily="34" charset="0"/>
              </a:rPr>
              <a:t>	a) údaje o stavbě podle vyhlášky o dokumentaci staveb,</a:t>
            </a:r>
          </a:p>
          <a:p>
            <a:r>
              <a:rPr lang="cs-CZ" sz="1400">
                <a:latin typeface="Arial" panose="020B0604020202020204" pitchFamily="34" charset="0"/>
                <a:cs typeface="Arial" panose="020B0604020202020204" pitchFamily="34" charset="0"/>
              </a:rPr>
              <a:t>	b) seznam výsledků zeměměřických činností, které vzniknou v jednotlivých fázích výstavby,</a:t>
            </a:r>
          </a:p>
          <a:p>
            <a:r>
              <a:rPr lang="cs-CZ" sz="1400">
                <a:latin typeface="Arial" panose="020B0604020202020204" pitchFamily="34" charset="0"/>
                <a:cs typeface="Arial" panose="020B0604020202020204" pitchFamily="34" charset="0"/>
              </a:rPr>
              <a:t>	c) informaci, v jaké fázi výstavby budou zeměměřické činnosti prováděny a jednotlivé výsledky zeměměřických činností vyhotovovány,</a:t>
            </a:r>
          </a:p>
          <a:p>
            <a:r>
              <a:rPr lang="cs-CZ" sz="1400">
                <a:latin typeface="Arial" panose="020B0604020202020204" pitchFamily="34" charset="0"/>
                <a:cs typeface="Arial" panose="020B0604020202020204" pitchFamily="34" charset="0"/>
              </a:rPr>
              <a:t>	d) údaje o zpracovateli projektu, včetně rozsahu autorizace a čísla položky, pod kterou je zpracovatel projektu veden v rejstříku autorizovaných zeměměřických inženýrů,</a:t>
            </a:r>
          </a:p>
          <a:p>
            <a:r>
              <a:rPr lang="cs-CZ" sz="1400">
                <a:latin typeface="Arial" panose="020B0604020202020204" pitchFamily="34" charset="0"/>
                <a:cs typeface="Arial" panose="020B0604020202020204" pitchFamily="34" charset="0"/>
              </a:rPr>
              <a:t>	e) kvalifikovaný elektronický podpis autorizovaného zeměměřického inženýra založený na kvalifikovaném certifikátu podle § 16 odst. 3 zákona a kvalifikované časové razítko; je-li projekt vyhotoven v listinné podobě, pak datum, vlastnoruční podpis autorizovaného zeměměřického inženýra a otisk autorizačního razítka.“</a:t>
            </a:r>
          </a:p>
          <a:p>
            <a:endParaRPr lang="cs-CZ" sz="1400">
              <a:latin typeface="Arial" panose="020B0604020202020204" pitchFamily="34" charset="0"/>
              <a:cs typeface="Arial" panose="020B0604020202020204" pitchFamily="34" charset="0"/>
            </a:endParaRPr>
          </a:p>
          <a:p>
            <a:r>
              <a:rPr lang="cs-CZ" sz="1400">
                <a:latin typeface="Arial" panose="020B0604020202020204" pitchFamily="34" charset="0"/>
                <a:cs typeface="Arial" panose="020B0604020202020204" pitchFamily="34" charset="0"/>
              </a:rPr>
              <a:t>Podrobný popis obsahu a náležitosti bude určen komorovým předpisem – STANDARDEM.</a:t>
            </a:r>
          </a:p>
          <a:p>
            <a:pPr lvl="0"/>
            <a:endParaRPr lang="cs-CZ"/>
          </a:p>
          <a:p>
            <a:endParaRPr lang="cs-CZ" sz="15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30496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7DAB08C-5FB7-AAB6-CFC4-7A1FD024ECE7}"/>
            </a:ext>
          </a:extLst>
        </p:cNvPr>
        <p:cNvGrpSpPr/>
        <p:nvPr/>
      </p:nvGrpSpPr>
      <p:grpSpPr>
        <a:xfrm>
          <a:off x="0" y="0"/>
          <a:ext cx="0" cy="0"/>
          <a:chOff x="0" y="0"/>
          <a:chExt cx="0" cy="0"/>
        </a:xfrm>
      </p:grpSpPr>
      <p:sp>
        <p:nvSpPr>
          <p:cNvPr id="6" name="Nadpis 1">
            <a:extLst>
              <a:ext uri="{FF2B5EF4-FFF2-40B4-BE49-F238E27FC236}">
                <a16:creationId xmlns:a16="http://schemas.microsoft.com/office/drawing/2014/main" id="{9AC5AEB0-489C-E28B-F063-8363B1DC2386}"/>
              </a:ext>
            </a:extLst>
          </p:cNvPr>
          <p:cNvSpPr>
            <a:spLocks noGrp="1"/>
          </p:cNvSpPr>
          <p:nvPr>
            <p:ph type="ctrTitle"/>
          </p:nvPr>
        </p:nvSpPr>
        <p:spPr>
          <a:xfrm>
            <a:off x="585022" y="937473"/>
            <a:ext cx="10914380" cy="623883"/>
          </a:xfrm>
        </p:spPr>
        <p:txBody>
          <a:bodyPr>
            <a:noAutofit/>
          </a:bodyPr>
          <a:lstStyle/>
          <a:p>
            <a:pPr algn="l"/>
            <a:r>
              <a:rPr lang="cs-CZ" sz="3600" b="1">
                <a:solidFill>
                  <a:srgbClr val="18524C"/>
                </a:solidFill>
                <a:latin typeface="Arial Black" panose="020B0A04020102020204" pitchFamily="34" charset="0"/>
                <a:cs typeface="Arial" panose="020B0604020202020204" pitchFamily="34" charset="0"/>
              </a:rPr>
              <a:t>OBOROVÁ LEGISLATIVA a DTM</a:t>
            </a:r>
          </a:p>
        </p:txBody>
      </p:sp>
      <p:cxnSp>
        <p:nvCxnSpPr>
          <p:cNvPr id="7" name="Přímá spojnice 6">
            <a:extLst>
              <a:ext uri="{FF2B5EF4-FFF2-40B4-BE49-F238E27FC236}">
                <a16:creationId xmlns:a16="http://schemas.microsoft.com/office/drawing/2014/main" id="{720D0072-C437-BD68-207E-08E391CD5167}"/>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20" name="TextovéPole 19">
            <a:extLst>
              <a:ext uri="{FF2B5EF4-FFF2-40B4-BE49-F238E27FC236}">
                <a16:creationId xmlns:a16="http://schemas.microsoft.com/office/drawing/2014/main" id="{9F3813D8-528D-84DE-8D4E-DDA953D5ED65}"/>
              </a:ext>
            </a:extLst>
          </p:cNvPr>
          <p:cNvSpPr txBox="1"/>
          <p:nvPr/>
        </p:nvSpPr>
        <p:spPr>
          <a:xfrm>
            <a:off x="585023" y="1799312"/>
            <a:ext cx="11312010" cy="4601260"/>
          </a:xfrm>
          <a:prstGeom prst="rect">
            <a:avLst/>
          </a:prstGeom>
          <a:noFill/>
        </p:spPr>
        <p:txBody>
          <a:bodyPr wrap="square" rtlCol="0">
            <a:spAutoFit/>
          </a:bodyPr>
          <a:lstStyle/>
          <a:p>
            <a:r>
              <a:rPr lang="cs-CZ" b="1">
                <a:latin typeface="Arial" panose="020B0604020202020204" pitchFamily="34" charset="0"/>
                <a:cs typeface="Arial" panose="020B0604020202020204" pitchFamily="34" charset="0"/>
              </a:rPr>
              <a:t>Stavební zákon č. 283/2021 Sb.</a:t>
            </a:r>
          </a:p>
          <a:p>
            <a:endParaRPr lang="cs-CZ" b="1">
              <a:latin typeface="Arial" panose="020B0604020202020204" pitchFamily="34" charset="0"/>
              <a:cs typeface="Arial" panose="020B0604020202020204" pitchFamily="34" charset="0"/>
            </a:endParaRPr>
          </a:p>
          <a:p>
            <a:r>
              <a:rPr lang="cs-CZ" sz="1600">
                <a:latin typeface="Arial" panose="020B0604020202020204" pitchFamily="34" charset="0"/>
                <a:cs typeface="Arial" panose="020B0604020202020204" pitchFamily="34" charset="0"/>
              </a:rPr>
              <a:t>Od 1. 8. 2025 nebude možné dokládat stavebnímu úřadu pro potřeby kolaudace geodetickou část DSPS, ale bude nutné dodat </a:t>
            </a:r>
            <a:r>
              <a:rPr lang="cs-CZ" sz="1600" b="1">
                <a:latin typeface="Arial" panose="020B0604020202020204" pitchFamily="34" charset="0"/>
                <a:cs typeface="Arial" panose="020B0604020202020204" pitchFamily="34" charset="0"/>
              </a:rPr>
              <a:t>identifikátor o zápisu změn do DTM kraje. - §232</a:t>
            </a:r>
          </a:p>
          <a:p>
            <a:endParaRPr lang="cs-CZ" sz="1600">
              <a:latin typeface="Arial" panose="020B0604020202020204" pitchFamily="34" charset="0"/>
              <a:cs typeface="Arial" panose="020B0604020202020204" pitchFamily="34" charset="0"/>
            </a:endParaRPr>
          </a:p>
          <a:p>
            <a:r>
              <a:rPr lang="cs-CZ" sz="1600">
                <a:latin typeface="Arial" panose="020B0604020202020204" pitchFamily="34" charset="0"/>
                <a:cs typeface="Arial" panose="020B0604020202020204" pitchFamily="34" charset="0"/>
              </a:rPr>
              <a:t>Uvedení staveb do předčasného užívání §236 – stejné dokumentační požadavky jako u kolaudace, ne vždy možné splnit.</a:t>
            </a:r>
          </a:p>
          <a:p>
            <a:endParaRPr lang="cs-CZ" sz="1600">
              <a:latin typeface="Arial" panose="020B0604020202020204" pitchFamily="34" charset="0"/>
              <a:cs typeface="Arial" panose="020B0604020202020204" pitchFamily="34" charset="0"/>
            </a:endParaRPr>
          </a:p>
          <a:p>
            <a:r>
              <a:rPr lang="cs-CZ" sz="1600">
                <a:latin typeface="Arial" panose="020B0604020202020204" pitchFamily="34" charset="0"/>
                <a:cs typeface="Arial" panose="020B0604020202020204" pitchFamily="34" charset="0"/>
              </a:rPr>
              <a:t>Identifikátor záznamu, ve kterém byly zapsány změny týkající se obsahu digitální technické mapy kraje, nebo předány podklady způsobilé pro jejich zápis, pokud jsou údaje o stavbě obsahem digitální technické mapy kraje.</a:t>
            </a:r>
          </a:p>
          <a:p>
            <a:endParaRPr lang="cs-CZ" sz="1600">
              <a:latin typeface="Arial" panose="020B0604020202020204" pitchFamily="34" charset="0"/>
              <a:cs typeface="Arial" panose="020B0604020202020204" pitchFamily="34" charset="0"/>
            </a:endParaRPr>
          </a:p>
          <a:p>
            <a:r>
              <a:rPr lang="cs-CZ" sz="1600">
                <a:latin typeface="Arial" panose="020B0604020202020204" pitchFamily="34" charset="0"/>
                <a:cs typeface="Arial" panose="020B0604020202020204" pitchFamily="34" charset="0"/>
              </a:rPr>
              <a:t>ZPS – zajišťuje AZI skrze DMVS</a:t>
            </a:r>
          </a:p>
          <a:p>
            <a:endParaRPr lang="cs-CZ" sz="1600">
              <a:latin typeface="Arial" panose="020B0604020202020204" pitchFamily="34" charset="0"/>
              <a:cs typeface="Arial" panose="020B0604020202020204" pitchFamily="34" charset="0"/>
            </a:endParaRPr>
          </a:p>
          <a:p>
            <a:r>
              <a:rPr lang="cs-CZ" sz="1600" b="1">
                <a:latin typeface="Arial" panose="020B0604020202020204" pitchFamily="34" charset="0"/>
                <a:cs typeface="Arial" panose="020B0604020202020204" pitchFamily="34" charset="0"/>
              </a:rPr>
              <a:t>Objekty a zařízení DI a TI – zajišťuje správce/vlastník/provozovatel skrze editora.</a:t>
            </a:r>
          </a:p>
          <a:p>
            <a:endParaRPr lang="cs-CZ" sz="1600">
              <a:latin typeface="Arial" panose="020B0604020202020204" pitchFamily="34" charset="0"/>
              <a:cs typeface="Arial" panose="020B0604020202020204" pitchFamily="34" charset="0"/>
            </a:endParaRPr>
          </a:p>
          <a:p>
            <a:r>
              <a:rPr lang="cs-CZ" sz="1600">
                <a:latin typeface="Arial" panose="020B0604020202020204" pitchFamily="34" charset="0"/>
                <a:cs typeface="Arial" panose="020B0604020202020204" pitchFamily="34" charset="0"/>
              </a:rPr>
              <a:t>Pro zajištění užitnosti a správné funkce celé DTM a navazujících aplikací DSŘ je zásadní dodržovat používání kvalitních, ověřených a garantovaných dat. </a:t>
            </a:r>
          </a:p>
          <a:p>
            <a:pPr lvl="0"/>
            <a:endParaRPr lang="cs-CZ"/>
          </a:p>
          <a:p>
            <a:endParaRPr lang="cs-CZ" sz="15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201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A2997754-9522-983B-3A55-09B2069BA50B}"/>
            </a:ext>
          </a:extLst>
        </p:cNvPr>
        <p:cNvGrpSpPr/>
        <p:nvPr/>
      </p:nvGrpSpPr>
      <p:grpSpPr>
        <a:xfrm>
          <a:off x="0" y="0"/>
          <a:ext cx="0" cy="0"/>
          <a:chOff x="0" y="0"/>
          <a:chExt cx="0" cy="0"/>
        </a:xfrm>
      </p:grpSpPr>
      <p:sp>
        <p:nvSpPr>
          <p:cNvPr id="6" name="Nadpis 1">
            <a:extLst>
              <a:ext uri="{FF2B5EF4-FFF2-40B4-BE49-F238E27FC236}">
                <a16:creationId xmlns:a16="http://schemas.microsoft.com/office/drawing/2014/main" id="{502FA566-EE57-91B7-12EF-629DCF50D45D}"/>
              </a:ext>
            </a:extLst>
          </p:cNvPr>
          <p:cNvSpPr>
            <a:spLocks noGrp="1"/>
          </p:cNvSpPr>
          <p:nvPr>
            <p:ph type="ctrTitle"/>
          </p:nvPr>
        </p:nvSpPr>
        <p:spPr>
          <a:xfrm>
            <a:off x="585022" y="937473"/>
            <a:ext cx="10914380" cy="623883"/>
          </a:xfrm>
        </p:spPr>
        <p:txBody>
          <a:bodyPr>
            <a:noAutofit/>
          </a:bodyPr>
          <a:lstStyle/>
          <a:p>
            <a:pPr algn="l"/>
            <a:r>
              <a:rPr lang="cs-CZ" sz="3600" b="1">
                <a:solidFill>
                  <a:srgbClr val="18524C"/>
                </a:solidFill>
                <a:latin typeface="Arial Black" panose="020B0A04020102020204" pitchFamily="34" charset="0"/>
                <a:cs typeface="Arial" panose="020B0604020202020204" pitchFamily="34" charset="0"/>
              </a:rPr>
              <a:t>Žádost o vydání kolaudačního rozhodnutí</a:t>
            </a:r>
          </a:p>
        </p:txBody>
      </p:sp>
      <p:cxnSp>
        <p:nvCxnSpPr>
          <p:cNvPr id="7" name="Přímá spojnice 6">
            <a:extLst>
              <a:ext uri="{FF2B5EF4-FFF2-40B4-BE49-F238E27FC236}">
                <a16:creationId xmlns:a16="http://schemas.microsoft.com/office/drawing/2014/main" id="{1B6FCF4B-D4C5-8076-E49C-BB7DF488FBCE}"/>
              </a:ext>
            </a:extLst>
          </p:cNvPr>
          <p:cNvCxnSpPr/>
          <p:nvPr/>
        </p:nvCxnSpPr>
        <p:spPr>
          <a:xfrm>
            <a:off x="569408" y="1561356"/>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2" name="TextovéPole 1">
            <a:extLst>
              <a:ext uri="{FF2B5EF4-FFF2-40B4-BE49-F238E27FC236}">
                <a16:creationId xmlns:a16="http://schemas.microsoft.com/office/drawing/2014/main" id="{E3E338F7-4233-C9CA-93B5-05FC44B5F083}"/>
              </a:ext>
            </a:extLst>
          </p:cNvPr>
          <p:cNvSpPr txBox="1"/>
          <p:nvPr/>
        </p:nvSpPr>
        <p:spPr>
          <a:xfrm>
            <a:off x="933500" y="1647216"/>
            <a:ext cx="9605913" cy="4832861"/>
          </a:xfrm>
          <a:prstGeom prst="rect">
            <a:avLst/>
          </a:prstGeom>
          <a:noFill/>
        </p:spPr>
        <p:txBody>
          <a:bodyPr wrap="square">
            <a:spAutoFit/>
          </a:bodyPr>
          <a:lstStyle/>
          <a:p>
            <a:pPr algn="just">
              <a:lnSpc>
                <a:spcPct val="115000"/>
              </a:lnSpc>
              <a:spcAft>
                <a:spcPts val="800"/>
              </a:spcAft>
              <a:buNone/>
            </a:pPr>
            <a:r>
              <a:rPr lang="cs-CZ" sz="1800" b="1" kern="0">
                <a:solidFill>
                  <a:srgbClr val="FF8400"/>
                </a:solidFill>
                <a:effectLst/>
                <a:latin typeface="Arial" panose="020B0604020202020204" pitchFamily="34" charset="0"/>
                <a:ea typeface="Times New Roman" panose="02020603050405020304" pitchFamily="18" charset="0"/>
                <a:cs typeface="Times New Roman" panose="02020603050405020304" pitchFamily="18" charset="0"/>
              </a:rPr>
              <a:t>§ 232 Stavební zákon – od 1.8.2025</a:t>
            </a:r>
            <a:endParaRPr lang="cs-CZ" sz="2800" kern="100">
              <a:effectLst/>
              <a:latin typeface="Aptos" panose="020B0004020202020204" pitchFamily="34" charset="0"/>
              <a:ea typeface="Aptos" panose="020B0004020202020204" pitchFamily="34" charset="0"/>
              <a:cs typeface="Times New Roman" panose="02020603050405020304" pitchFamily="18" charset="0"/>
            </a:endParaRPr>
          </a:p>
          <a:p>
            <a:pPr>
              <a:lnSpc>
                <a:spcPts val="1650"/>
              </a:lnSpc>
              <a:spcAft>
                <a:spcPts val="800"/>
              </a:spcAft>
              <a:buNone/>
            </a:pPr>
            <a:r>
              <a:rPr lang="cs-CZ" sz="2400" b="1" kern="0">
                <a:solidFill>
                  <a:srgbClr val="08A8F8"/>
                </a:solidFill>
                <a:effectLst/>
                <a:latin typeface="Arial" panose="020B0604020202020204" pitchFamily="34" charset="0"/>
                <a:ea typeface="Times New Roman" panose="02020603050405020304" pitchFamily="18" charset="0"/>
                <a:cs typeface="Times New Roman" panose="02020603050405020304" pitchFamily="18" charset="0"/>
              </a:rPr>
              <a:t>Žádost</a:t>
            </a:r>
            <a:endParaRPr lang="cs-CZ" sz="2800" kern="100">
              <a:effectLst/>
              <a:latin typeface="Aptos" panose="020B0004020202020204" pitchFamily="34" charset="0"/>
              <a:ea typeface="Aptos" panose="020B0004020202020204" pitchFamily="34" charset="0"/>
              <a:cs typeface="Times New Roman" panose="02020603050405020304" pitchFamily="18" charset="0"/>
            </a:endParaRPr>
          </a:p>
          <a:p>
            <a:pPr algn="just">
              <a:lnSpc>
                <a:spcPct val="115000"/>
              </a:lnSpc>
              <a:spcAft>
                <a:spcPts val="800"/>
              </a:spcAft>
              <a:buNone/>
            </a:pPr>
            <a:r>
              <a:rPr lang="cs-CZ" sz="1800" b="1" ker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a:t>
            </a:r>
            <a:r>
              <a:rPr lang="cs-CZ" sz="1800" kern="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Žádost o vydání kolaudačního rozhodnutí obsahuje kromě obecných náležitostí podle správního řádu identifikační číslo stavby, předpokládaný termín dokončení stavby a popis odchylek od dokumentace pro povolení stavby.</a:t>
            </a:r>
            <a:endParaRPr lang="cs-CZ" sz="28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cs-CZ" kern="0">
                <a:solidFill>
                  <a:srgbClr val="000000"/>
                </a:solidFill>
                <a:latin typeface="Arial" panose="020B0604020202020204" pitchFamily="34" charset="0"/>
                <a:cs typeface="Times New Roman" panose="02020603050405020304" pitchFamily="18" charset="0"/>
              </a:rPr>
              <a:t>(2) Součástí žádosti je</a:t>
            </a:r>
          </a:p>
          <a:p>
            <a:pPr marL="342900" indent="-342900">
              <a:lnSpc>
                <a:spcPct val="115000"/>
              </a:lnSpc>
              <a:spcAft>
                <a:spcPts val="800"/>
              </a:spcAft>
              <a:buAutoNum type="alphaLcParenR"/>
            </a:pPr>
            <a:r>
              <a:rPr lang="cs-CZ" b="0" i="0" u="none" strike="noStrike">
                <a:solidFill>
                  <a:srgbClr val="000000"/>
                </a:solidFill>
                <a:effectLst/>
                <a:latin typeface="arial" panose="020B0604020202020204" pitchFamily="34" charset="0"/>
              </a:rPr>
              <a:t>dokumentace pro povolení stavby </a:t>
            </a:r>
          </a:p>
          <a:p>
            <a:pPr marL="342900" indent="-342900">
              <a:lnSpc>
                <a:spcPct val="115000"/>
              </a:lnSpc>
              <a:spcAft>
                <a:spcPts val="800"/>
              </a:spcAft>
              <a:buAutoNum type="alphaLcParenR"/>
            </a:pPr>
            <a:r>
              <a:rPr lang="cs-CZ" b="0" i="0" u="none" strike="noStrike">
                <a:solidFill>
                  <a:srgbClr val="000000"/>
                </a:solidFill>
                <a:effectLst/>
                <a:latin typeface="arial" panose="020B0604020202020204" pitchFamily="34" charset="0"/>
              </a:rPr>
              <a:t>údaj o poloze definičního bodu stavby</a:t>
            </a:r>
            <a:r>
              <a:rPr lang="cs-CZ" b="0" i="0" u="none" strike="noStrike" kern="0">
                <a:solidFill>
                  <a:srgbClr val="000000"/>
                </a:solidFill>
                <a:effectLst/>
                <a:latin typeface="Arial" panose="020B0604020202020204" pitchFamily="34" charset="0"/>
                <a:cs typeface="Times New Roman" panose="02020603050405020304" pitchFamily="18" charset="0"/>
              </a:rPr>
              <a:t>, …</a:t>
            </a:r>
          </a:p>
          <a:p>
            <a:pPr marL="342900" indent="-342900">
              <a:lnSpc>
                <a:spcPct val="115000"/>
              </a:lnSpc>
              <a:spcAft>
                <a:spcPts val="800"/>
              </a:spcAft>
              <a:buAutoNum type="alphaLcParenR"/>
            </a:pPr>
            <a:r>
              <a:rPr lang="cs-CZ" b="0" i="0" u="none" strike="noStrike">
                <a:solidFill>
                  <a:srgbClr val="000000"/>
                </a:solidFill>
                <a:effectLst/>
                <a:latin typeface="arial" panose="020B0604020202020204" pitchFamily="34" charset="0"/>
              </a:rPr>
              <a:t>c) číslo geometrického plánu, pokud </a:t>
            </a:r>
            <a:r>
              <a:rPr lang="cs-CZ" kern="0">
                <a:solidFill>
                  <a:srgbClr val="000000"/>
                </a:solidFill>
                <a:latin typeface="Arial" panose="020B0604020202020204" pitchFamily="34" charset="0"/>
                <a:cs typeface="Times New Roman" panose="02020603050405020304" pitchFamily="18" charset="0"/>
              </a:rPr>
              <a:t>…</a:t>
            </a:r>
          </a:p>
          <a:p>
            <a:pPr>
              <a:lnSpc>
                <a:spcPct val="115000"/>
              </a:lnSpc>
              <a:spcAft>
                <a:spcPts val="800"/>
              </a:spcAft>
            </a:pPr>
            <a:r>
              <a:rPr lang="cs-CZ" sz="1800" b="1" i="1"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g)</a:t>
            </a:r>
            <a:r>
              <a:rPr lang="cs-CZ" sz="18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a:t>
            </a:r>
            <a:r>
              <a:rPr lang="cs-CZ" sz="1800" strike="sngStrike" kern="100">
                <a:solidFill>
                  <a:srgbClr val="FF0000"/>
                </a:solidFill>
                <a:effectLst/>
                <a:latin typeface="Arial" panose="020B0604020202020204" pitchFamily="34" charset="0"/>
                <a:ea typeface="Aptos" panose="020B0004020202020204" pitchFamily="34" charset="0"/>
                <a:cs typeface="Times New Roman" panose="02020603050405020304" pitchFamily="18" charset="0"/>
              </a:rPr>
              <a:t>geodetická část dokumentace skutečného provedení stavby technické a dopravní infrastruktury nebo</a:t>
            </a:r>
            <a:r>
              <a:rPr lang="cs-CZ" sz="18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identifikátor záznamu, ve kterém byly zapsány změny týkající se obsahu digitální technické mapy kraje, nebo předány podklady </a:t>
            </a:r>
            <a:r>
              <a:rPr lang="cs-CZ" sz="1800" b="1" u="sng"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způsobilé</a:t>
            </a:r>
            <a:r>
              <a:rPr lang="cs-CZ" sz="1800" kern="100">
                <a:solidFill>
                  <a:srgbClr val="000000"/>
                </a:solidFill>
                <a:effectLst/>
                <a:latin typeface="Arial" panose="020B0604020202020204" pitchFamily="34" charset="0"/>
                <a:ea typeface="Aptos" panose="020B0004020202020204" pitchFamily="34" charset="0"/>
                <a:cs typeface="Times New Roman" panose="02020603050405020304" pitchFamily="18" charset="0"/>
              </a:rPr>
              <a:t> pro jejich zápis, pokud jsou údaje o stavbě obsahem digitální technické mapy kraje,</a:t>
            </a:r>
            <a:endParaRPr lang="cs-CZ" sz="2800" kern="10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275330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A960262F-5B7B-6716-E23D-AD4538B09452}"/>
            </a:ext>
          </a:extLst>
        </p:cNvPr>
        <p:cNvGrpSpPr/>
        <p:nvPr/>
      </p:nvGrpSpPr>
      <p:grpSpPr>
        <a:xfrm>
          <a:off x="0" y="0"/>
          <a:ext cx="0" cy="0"/>
          <a:chOff x="0" y="0"/>
          <a:chExt cx="0" cy="0"/>
        </a:xfrm>
      </p:grpSpPr>
      <p:pic>
        <p:nvPicPr>
          <p:cNvPr id="4" name="Obrázek 3" descr="Obsah obrázku text, snímek obrazovky, design&#10;&#10;Obsah generovaný pomocí AI může být nesprávný.">
            <a:extLst>
              <a:ext uri="{FF2B5EF4-FFF2-40B4-BE49-F238E27FC236}">
                <a16:creationId xmlns:a16="http://schemas.microsoft.com/office/drawing/2014/main" id="{749D42C2-73F1-7B3B-557A-F521E1492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6897" y="1017010"/>
            <a:ext cx="8315786" cy="5635137"/>
          </a:xfrm>
          <a:prstGeom prst="rect">
            <a:avLst/>
          </a:prstGeom>
        </p:spPr>
      </p:pic>
      <p:sp>
        <p:nvSpPr>
          <p:cNvPr id="2" name="Nadpis 1">
            <a:extLst>
              <a:ext uri="{FF2B5EF4-FFF2-40B4-BE49-F238E27FC236}">
                <a16:creationId xmlns:a16="http://schemas.microsoft.com/office/drawing/2014/main" id="{B160B010-D1D5-782E-3B82-A07BAB8BAF45}"/>
              </a:ext>
            </a:extLst>
          </p:cNvPr>
          <p:cNvSpPr>
            <a:spLocks noGrp="1"/>
          </p:cNvSpPr>
          <p:nvPr>
            <p:ph type="ctrTitle"/>
          </p:nvPr>
        </p:nvSpPr>
        <p:spPr>
          <a:xfrm>
            <a:off x="3340640" y="205853"/>
            <a:ext cx="9877679" cy="668132"/>
          </a:xfrm>
        </p:spPr>
        <p:txBody>
          <a:bodyPr>
            <a:normAutofit/>
          </a:bodyPr>
          <a:lstStyle/>
          <a:p>
            <a:pPr algn="l"/>
            <a:r>
              <a:rPr lang="cs-CZ" sz="3600" b="1">
                <a:solidFill>
                  <a:srgbClr val="18524C"/>
                </a:solidFill>
                <a:latin typeface="Arial Black" panose="020B0A04020102020204" pitchFamily="34" charset="0"/>
                <a:cs typeface="Arial" panose="020B0604020202020204" pitchFamily="34" charset="0"/>
              </a:rPr>
              <a:t>DTM NA WEBU ČKZ</a:t>
            </a:r>
          </a:p>
        </p:txBody>
      </p:sp>
    </p:spTree>
    <p:extLst>
      <p:ext uri="{BB962C8B-B14F-4D97-AF65-F5344CB8AC3E}">
        <p14:creationId xmlns:p14="http://schemas.microsoft.com/office/powerpoint/2010/main" val="1712701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7C71D8B-9528-F69F-132F-18CDFC9C3574}"/>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F190A9BA-B137-1FDF-66D6-1605F2216590}"/>
              </a:ext>
            </a:extLst>
          </p:cNvPr>
          <p:cNvSpPr>
            <a:spLocks noGrp="1"/>
          </p:cNvSpPr>
          <p:nvPr>
            <p:ph type="ctrTitle"/>
          </p:nvPr>
        </p:nvSpPr>
        <p:spPr>
          <a:xfrm>
            <a:off x="647446" y="1003567"/>
            <a:ext cx="9877679" cy="668132"/>
          </a:xfrm>
        </p:spPr>
        <p:txBody>
          <a:bodyPr>
            <a:normAutofit fontScale="90000"/>
          </a:bodyPr>
          <a:lstStyle/>
          <a:p>
            <a:pPr algn="l"/>
            <a:r>
              <a:rPr lang="cs-CZ" sz="3600" b="1">
                <a:solidFill>
                  <a:srgbClr val="18524C"/>
                </a:solidFill>
                <a:latin typeface="Arial Black" panose="020B0A04020102020204" pitchFamily="34" charset="0"/>
                <a:cs typeface="Arial" panose="020B0604020202020204" pitchFamily="34" charset="0"/>
              </a:rPr>
              <a:t>METODIKA PRO EDITORA – 12.2.2025 / 19.5.2025 – verze 1.1. drobné změny</a:t>
            </a:r>
          </a:p>
        </p:txBody>
      </p:sp>
      <p:cxnSp>
        <p:nvCxnSpPr>
          <p:cNvPr id="22" name="Přímá spojnice 21">
            <a:extLst>
              <a:ext uri="{FF2B5EF4-FFF2-40B4-BE49-F238E27FC236}">
                <a16:creationId xmlns:a16="http://schemas.microsoft.com/office/drawing/2014/main" id="{30B78AA5-E3BC-DF06-30F8-E929B808B239}"/>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pic>
        <p:nvPicPr>
          <p:cNvPr id="5" name="Obrázek 4">
            <a:extLst>
              <a:ext uri="{FF2B5EF4-FFF2-40B4-BE49-F238E27FC236}">
                <a16:creationId xmlns:a16="http://schemas.microsoft.com/office/drawing/2014/main" id="{38FB3E50-B9D8-9577-93AD-2741184992EA}"/>
              </a:ext>
            </a:extLst>
          </p:cNvPr>
          <p:cNvPicPr>
            <a:picLocks noChangeAspect="1"/>
          </p:cNvPicPr>
          <p:nvPr/>
        </p:nvPicPr>
        <p:blipFill>
          <a:blip r:embed="rId4"/>
          <a:stretch>
            <a:fillRect/>
          </a:stretch>
        </p:blipFill>
        <p:spPr>
          <a:xfrm>
            <a:off x="647446" y="1962615"/>
            <a:ext cx="3156911" cy="4616604"/>
          </a:xfrm>
          <a:prstGeom prst="rect">
            <a:avLst/>
          </a:prstGeom>
          <a:ln>
            <a:solidFill>
              <a:schemeClr val="tx1"/>
            </a:solidFill>
          </a:ln>
        </p:spPr>
      </p:pic>
      <p:sp>
        <p:nvSpPr>
          <p:cNvPr id="4" name="TextovéPole 3">
            <a:extLst>
              <a:ext uri="{FF2B5EF4-FFF2-40B4-BE49-F238E27FC236}">
                <a16:creationId xmlns:a16="http://schemas.microsoft.com/office/drawing/2014/main" id="{D48DD2EF-866F-38EF-3219-BC5BD7E6B69A}"/>
              </a:ext>
            </a:extLst>
          </p:cNvPr>
          <p:cNvSpPr txBox="1"/>
          <p:nvPr/>
        </p:nvSpPr>
        <p:spPr>
          <a:xfrm>
            <a:off x="4297170" y="1861055"/>
            <a:ext cx="7500820" cy="4996945"/>
          </a:xfrm>
          <a:prstGeom prst="rect">
            <a:avLst/>
          </a:prstGeom>
          <a:noFill/>
        </p:spPr>
        <p:txBody>
          <a:bodyPr wrap="square">
            <a:spAutoFit/>
          </a:bodyPr>
          <a:lstStyle/>
          <a:p>
            <a:pPr lvl="0">
              <a:lnSpc>
                <a:spcPct val="107000"/>
              </a:lnSpc>
              <a:spcBef>
                <a:spcPts val="1800"/>
              </a:spcBef>
              <a:spcAft>
                <a:spcPts val="400"/>
              </a:spcAft>
            </a:pPr>
            <a:r>
              <a:rPr lang="cs-CZ" sz="2000" b="1" u="sng" kern="0">
                <a:solidFill>
                  <a:srgbClr val="2E74B5"/>
                </a:solidFill>
                <a:effectLst/>
                <a:latin typeface="Calibri Light" panose="020F0302020204030204" pitchFamily="34" charset="0"/>
                <a:ea typeface="Calibri" panose="020F0502020204030204" pitchFamily="34" charset="0"/>
                <a:cs typeface="Times New Roman" panose="02020603050405020304" pitchFamily="18" charset="0"/>
              </a:rPr>
              <a:t>4. Komunikace editorů, AZI a ČKZ</a:t>
            </a:r>
            <a:endParaRPr lang="cs-CZ" sz="2000" b="1" kern="0">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buNone/>
            </a:pPr>
            <a:r>
              <a:rPr lang="cs-CZ" sz="1400">
                <a:effectLst/>
                <a:latin typeface="Calibri" panose="020F0502020204030204" pitchFamily="34" charset="0"/>
                <a:ea typeface="Calibri" panose="020F0502020204030204" pitchFamily="34" charset="0"/>
              </a:rPr>
              <a:t>Pokud si editor ZPS nebo autorizovaný zeměměřický inženýr (AZI) není jistý, zda je GAD DTM vyhotovena správně, případně, zda je důvod odmítnutí GAD DTM oprávněný, je možné pro rozhodnutí využít následující zdroje:</a:t>
            </a:r>
          </a:p>
          <a:p>
            <a:pPr marL="285750" indent="-285750" algn="just">
              <a:lnSpc>
                <a:spcPct val="107000"/>
              </a:lnSpc>
              <a:spcAft>
                <a:spcPts val="1200"/>
              </a:spcAft>
              <a:buFont typeface="+mj-lt"/>
              <a:buAutoNum type="arabicPeriod"/>
            </a:pPr>
            <a:r>
              <a:rPr lang="cs-CZ" sz="1400" b="1" err="1">
                <a:solidFill>
                  <a:srgbClr val="000000"/>
                </a:solidFill>
                <a:effectLst/>
                <a:latin typeface="Calibri" panose="020F0502020204030204" pitchFamily="34" charset="0"/>
                <a:ea typeface="Calibri" panose="020F0502020204030204" pitchFamily="34" charset="0"/>
              </a:rPr>
              <a:t>DTMwiki</a:t>
            </a:r>
            <a:r>
              <a:rPr lang="cs-CZ" sz="1400" b="1">
                <a:solidFill>
                  <a:srgbClr val="000000"/>
                </a:solidFill>
                <a:effectLst/>
                <a:latin typeface="Calibri" panose="020F0502020204030204" pitchFamily="34" charset="0"/>
                <a:ea typeface="Calibri" panose="020F0502020204030204" pitchFamily="34" charset="0"/>
              </a:rPr>
              <a:t> – </a:t>
            </a:r>
            <a:r>
              <a:rPr lang="cs-CZ" sz="1400">
                <a:solidFill>
                  <a:srgbClr val="000000"/>
                </a:solidFill>
                <a:effectLst/>
                <a:latin typeface="Calibri" panose="020F0502020204030204" pitchFamily="34" charset="0"/>
                <a:ea typeface="Calibri" panose="020F0502020204030204" pitchFamily="34" charset="0"/>
              </a:rPr>
              <a:t>Vzorové příklady důvodů odmítnutí GAD DTM – </a:t>
            </a:r>
            <a:r>
              <a:rPr lang="cs-CZ" sz="1400" u="sng">
                <a:solidFill>
                  <a:srgbClr val="0563C1"/>
                </a:solidFill>
                <a:effectLst/>
                <a:latin typeface="Calibri" panose="020F0502020204030204" pitchFamily="34" charset="0"/>
                <a:ea typeface="Calibri" panose="020F0502020204030204" pitchFamily="34" charset="0"/>
                <a:hlinkClick r:id="rId5"/>
              </a:rPr>
              <a:t>https://dtmwiki.kr-zlinsky.cz/02_sprava/01_prijem_dat/08_odmitnuti_gad</a:t>
            </a:r>
            <a:r>
              <a:rPr lang="cs-CZ" sz="1400">
                <a:solidFill>
                  <a:srgbClr val="000000"/>
                </a:solidFill>
                <a:effectLst/>
                <a:latin typeface="Calibri" panose="020F0502020204030204" pitchFamily="34" charset="0"/>
                <a:ea typeface="Calibri" panose="020F0502020204030204" pitchFamily="34" charset="0"/>
              </a:rPr>
              <a:t>  – v dokumentu je možné vyhledat, zda je ve vzorových příkladech podobný nebo stejný důvod k odmítnutí.</a:t>
            </a:r>
            <a:endParaRPr lang="cs-CZ" sz="1400">
              <a:effectLst/>
              <a:latin typeface="Calibri" panose="020F0502020204030204" pitchFamily="34" charset="0"/>
              <a:ea typeface="Calibri" panose="020F0502020204030204" pitchFamily="34" charset="0"/>
            </a:endParaRPr>
          </a:p>
          <a:p>
            <a:pPr marL="285750" indent="-285750" algn="just">
              <a:lnSpc>
                <a:spcPct val="107000"/>
              </a:lnSpc>
              <a:spcAft>
                <a:spcPts val="1200"/>
              </a:spcAft>
              <a:buFont typeface="+mj-lt"/>
              <a:buAutoNum type="arabicPeriod"/>
            </a:pPr>
            <a:r>
              <a:rPr lang="cs-CZ" sz="1400" b="1">
                <a:solidFill>
                  <a:srgbClr val="000000"/>
                </a:solidFill>
                <a:effectLst/>
                <a:latin typeface="Calibri" panose="020F0502020204030204" pitchFamily="34" charset="0"/>
                <a:ea typeface="Calibri" panose="020F0502020204030204" pitchFamily="34" charset="0"/>
              </a:rPr>
              <a:t>Katalog požadavků DTM </a:t>
            </a:r>
            <a:r>
              <a:rPr lang="cs-CZ" sz="1400">
                <a:solidFill>
                  <a:srgbClr val="000000"/>
                </a:solidFill>
                <a:effectLst/>
                <a:latin typeface="Calibri" panose="020F0502020204030204" pitchFamily="34" charset="0"/>
                <a:ea typeface="Calibri" panose="020F0502020204030204" pitchFamily="34" charset="0"/>
              </a:rPr>
              <a:t>– </a:t>
            </a:r>
            <a:r>
              <a:rPr lang="cs-CZ" sz="1400" u="sng">
                <a:solidFill>
                  <a:srgbClr val="0563C1"/>
                </a:solidFill>
                <a:effectLst/>
                <a:latin typeface="Calibri" panose="020F0502020204030204" pitchFamily="34" charset="0"/>
                <a:ea typeface="Calibri" panose="020F0502020204030204" pitchFamily="34" charset="0"/>
                <a:hlinkClick r:id="rId6"/>
              </a:rPr>
              <a:t>https://hosting.qcom.cz/dtm/info.php</a:t>
            </a:r>
            <a:r>
              <a:rPr lang="cs-CZ" sz="1400">
                <a:solidFill>
                  <a:srgbClr val="000000"/>
                </a:solidFill>
                <a:effectLst/>
                <a:latin typeface="Calibri" panose="020F0502020204030204" pitchFamily="34" charset="0"/>
                <a:ea typeface="Calibri" panose="020F0502020204030204" pitchFamily="34" charset="0"/>
              </a:rPr>
              <a:t> </a:t>
            </a:r>
            <a:r>
              <a:rPr lang="cs-CZ" sz="1400" u="none" strike="noStrike">
                <a:solidFill>
                  <a:srgbClr val="000000"/>
                </a:solidFill>
                <a:effectLst/>
                <a:latin typeface="Calibri" panose="020F0502020204030204" pitchFamily="34" charset="0"/>
                <a:ea typeface="Calibri" panose="020F0502020204030204" pitchFamily="34" charset="0"/>
                <a:hlinkClick r:id="rId6"/>
              </a:rPr>
              <a:t> </a:t>
            </a:r>
            <a:r>
              <a:rPr lang="cs-CZ" sz="1400">
                <a:solidFill>
                  <a:srgbClr val="000000"/>
                </a:solidFill>
                <a:effectLst/>
                <a:latin typeface="Calibri" panose="020F0502020204030204" pitchFamily="34" charset="0"/>
                <a:ea typeface="Calibri" panose="020F0502020204030204" pitchFamily="34" charset="0"/>
              </a:rPr>
              <a:t>– zde mohou AZI i editoři ZPS položit dotaz, zda je k odmítnutí GAD DTM relevantní důvod. Členové Metodické pracovní skupiny DTM Koordinační rady správců DMVS a DTM na dotaz odpoví a vydají k němu doporučující stanovisko. Před podáním dotazu je vhodné projít již dříve položené dotazy a odpovědi k dané problematice.</a:t>
            </a:r>
            <a:endParaRPr lang="cs-CZ" sz="1400">
              <a:effectLst/>
              <a:latin typeface="Calibri" panose="020F0502020204030204" pitchFamily="34" charset="0"/>
              <a:ea typeface="Calibri" panose="020F0502020204030204" pitchFamily="34" charset="0"/>
            </a:endParaRPr>
          </a:p>
          <a:p>
            <a:pPr>
              <a:lnSpc>
                <a:spcPct val="107000"/>
              </a:lnSpc>
              <a:spcAft>
                <a:spcPts val="800"/>
              </a:spcAft>
              <a:buNone/>
            </a:pPr>
            <a:r>
              <a:rPr lang="cs-CZ" sz="1400" b="1">
                <a:effectLst/>
                <a:latin typeface="Calibri" panose="020F0502020204030204" pitchFamily="34" charset="0"/>
                <a:ea typeface="Calibri" panose="020F0502020204030204" pitchFamily="34" charset="0"/>
              </a:rPr>
              <a:t>Rozhodnutí o odmítnutí GAD DTM je plně v kompetenci krajského editora ZPS.</a:t>
            </a:r>
            <a:endParaRPr lang="cs-CZ" sz="1400">
              <a:effectLst/>
              <a:latin typeface="Calibri" panose="020F0502020204030204" pitchFamily="34" charset="0"/>
              <a:ea typeface="Calibri" panose="020F0502020204030204" pitchFamily="34" charset="0"/>
            </a:endParaRPr>
          </a:p>
          <a:p>
            <a:pPr algn="just">
              <a:lnSpc>
                <a:spcPct val="107000"/>
              </a:lnSpc>
              <a:spcAft>
                <a:spcPts val="800"/>
              </a:spcAft>
              <a:buNone/>
            </a:pPr>
            <a:r>
              <a:rPr lang="cs-CZ" sz="1400">
                <a:effectLst/>
                <a:latin typeface="Calibri" panose="020F0502020204030204" pitchFamily="34" charset="0"/>
                <a:ea typeface="Calibri" panose="020F0502020204030204" pitchFamily="34" charset="0"/>
              </a:rPr>
              <a:t>Pokud má krajský editor ZPS pochybnosti o práci AZI, může se obrátit na ČKZ prostřednictvím kontaktního formuláře na stránkách ČKZ </a:t>
            </a:r>
            <a:r>
              <a:rPr lang="cs-CZ" sz="1400" u="sng">
                <a:solidFill>
                  <a:srgbClr val="0563C1"/>
                </a:solidFill>
                <a:effectLst/>
                <a:latin typeface="Calibri" panose="020F0502020204030204" pitchFamily="34" charset="0"/>
                <a:ea typeface="Calibri" panose="020F0502020204030204" pitchFamily="34" charset="0"/>
                <a:hlinkClick r:id="rId7"/>
              </a:rPr>
              <a:t>https://www.ckz.cz/kontakt</a:t>
            </a:r>
            <a:r>
              <a:rPr lang="cs-CZ" sz="1400">
                <a:effectLst/>
                <a:latin typeface="Calibri" panose="020F0502020204030204" pitchFamily="34" charset="0"/>
                <a:ea typeface="Calibri" panose="020F0502020204030204" pitchFamily="34" charset="0"/>
              </a:rPr>
              <a:t>, aby posoudila kvalitu předávaných dat a zpracování GAD DTM.</a:t>
            </a:r>
          </a:p>
          <a:p>
            <a:pPr algn="just">
              <a:lnSpc>
                <a:spcPct val="107000"/>
              </a:lnSpc>
              <a:spcAft>
                <a:spcPts val="800"/>
              </a:spcAft>
            </a:pPr>
            <a:r>
              <a:rPr lang="cs-CZ" sz="1400">
                <a:effectLst/>
                <a:latin typeface="Calibri" panose="020F0502020204030204" pitchFamily="34" charset="0"/>
                <a:ea typeface="Calibri" panose="020F0502020204030204" pitchFamily="34" charset="0"/>
              </a:rPr>
              <a:t>Stejně tak se na ČKZ může obrátit i zhotovitel GAD DTM, pokud nesouhlasí s postupem krajských editorů.</a:t>
            </a:r>
          </a:p>
        </p:txBody>
      </p:sp>
    </p:spTree>
    <p:extLst>
      <p:ext uri="{BB962C8B-B14F-4D97-AF65-F5344CB8AC3E}">
        <p14:creationId xmlns:p14="http://schemas.microsoft.com/office/powerpoint/2010/main" val="1972170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6DA8169A-E65F-60D5-3AAD-7B74B0074F81}"/>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784A029D-8C27-EA35-1336-F015136E7126}"/>
              </a:ext>
            </a:extLst>
          </p:cNvPr>
          <p:cNvSpPr>
            <a:spLocks noGrp="1"/>
          </p:cNvSpPr>
          <p:nvPr>
            <p:ph type="ctrTitle"/>
          </p:nvPr>
        </p:nvSpPr>
        <p:spPr>
          <a:xfrm>
            <a:off x="647446" y="1003567"/>
            <a:ext cx="9877679" cy="668132"/>
          </a:xfrm>
        </p:spPr>
        <p:txBody>
          <a:bodyPr>
            <a:normAutofit/>
          </a:bodyPr>
          <a:lstStyle/>
          <a:p>
            <a:pPr algn="l"/>
            <a:r>
              <a:rPr lang="cs-CZ" sz="3600" b="1">
                <a:solidFill>
                  <a:srgbClr val="18524C"/>
                </a:solidFill>
                <a:latin typeface="Arial Black" panose="020B0A04020102020204" pitchFamily="34" charset="0"/>
                <a:cs typeface="Arial" panose="020B0604020202020204" pitchFamily="34" charset="0"/>
              </a:rPr>
              <a:t>METODIKA PRO GEODETY</a:t>
            </a:r>
          </a:p>
        </p:txBody>
      </p:sp>
      <p:cxnSp>
        <p:nvCxnSpPr>
          <p:cNvPr id="22" name="Přímá spojnice 21">
            <a:extLst>
              <a:ext uri="{FF2B5EF4-FFF2-40B4-BE49-F238E27FC236}">
                <a16:creationId xmlns:a16="http://schemas.microsoft.com/office/drawing/2014/main" id="{C0329548-4D19-8EC5-1B1A-96974553F5B9}"/>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pic>
        <p:nvPicPr>
          <p:cNvPr id="3" name="Obrázek 2">
            <a:extLst>
              <a:ext uri="{FF2B5EF4-FFF2-40B4-BE49-F238E27FC236}">
                <a16:creationId xmlns:a16="http://schemas.microsoft.com/office/drawing/2014/main" id="{B91F143E-856A-E89B-C753-4E0E89804755}"/>
              </a:ext>
            </a:extLst>
          </p:cNvPr>
          <p:cNvPicPr>
            <a:picLocks noChangeAspect="1"/>
          </p:cNvPicPr>
          <p:nvPr/>
        </p:nvPicPr>
        <p:blipFill>
          <a:blip r:embed="rId4"/>
          <a:stretch>
            <a:fillRect/>
          </a:stretch>
        </p:blipFill>
        <p:spPr>
          <a:xfrm>
            <a:off x="647446" y="1962615"/>
            <a:ext cx="3445201" cy="4749541"/>
          </a:xfrm>
          <a:prstGeom prst="rect">
            <a:avLst/>
          </a:prstGeom>
        </p:spPr>
        <p:style>
          <a:lnRef idx="2">
            <a:schemeClr val="dk1"/>
          </a:lnRef>
          <a:fillRef idx="1">
            <a:schemeClr val="lt1"/>
          </a:fillRef>
          <a:effectRef idx="0">
            <a:schemeClr val="dk1"/>
          </a:effectRef>
          <a:fontRef idx="minor">
            <a:schemeClr val="dk1"/>
          </a:fontRef>
        </p:style>
      </p:pic>
      <p:sp>
        <p:nvSpPr>
          <p:cNvPr id="4" name="TextovéPole 3">
            <a:extLst>
              <a:ext uri="{FF2B5EF4-FFF2-40B4-BE49-F238E27FC236}">
                <a16:creationId xmlns:a16="http://schemas.microsoft.com/office/drawing/2014/main" id="{DF9174CD-A286-1E23-3C81-2AF4F4DD696C}"/>
              </a:ext>
            </a:extLst>
          </p:cNvPr>
          <p:cNvSpPr txBox="1"/>
          <p:nvPr/>
        </p:nvSpPr>
        <p:spPr>
          <a:xfrm>
            <a:off x="4415883" y="2089636"/>
            <a:ext cx="7036420" cy="2446247"/>
          </a:xfrm>
          <a:prstGeom prst="rect">
            <a:avLst/>
          </a:prstGeom>
          <a:noFill/>
        </p:spPr>
        <p:txBody>
          <a:bodyPr wrap="square" rtlCol="0">
            <a:spAutoFit/>
          </a:bodyPr>
          <a:lstStyle/>
          <a:p>
            <a:pPr lvl="1"/>
            <a:endParaRPr lang="cs-CZ" sz="2200">
              <a:latin typeface="Arial" panose="020B0604020202020204" pitchFamily="34" charset="0"/>
              <a:cs typeface="Arial" panose="020B0604020202020204" pitchFamily="34" charset="0"/>
            </a:endParaRPr>
          </a:p>
          <a:p>
            <a:pPr marL="800100" lvl="1" indent="-342900">
              <a:lnSpc>
                <a:spcPct val="115000"/>
              </a:lnSpc>
              <a:spcAft>
                <a:spcPts val="800"/>
              </a:spcAft>
              <a:buBlip>
                <a:blip r:embed="rId5"/>
              </a:buBlip>
            </a:pPr>
            <a:r>
              <a:rPr lang="cs-CZ" sz="2200">
                <a:latin typeface="Arial" panose="020B0604020202020204" pitchFamily="34" charset="0"/>
                <a:cs typeface="Arial" panose="020B0604020202020204" pitchFamily="34" charset="0"/>
              </a:rPr>
              <a:t>důvody aktualizace metodiky:</a:t>
            </a:r>
          </a:p>
          <a:p>
            <a:pPr marL="1257300" lvl="2" indent="-342900">
              <a:lnSpc>
                <a:spcPct val="115000"/>
              </a:lnSpc>
              <a:spcAft>
                <a:spcPts val="800"/>
              </a:spcAft>
              <a:buBlip>
                <a:blip r:embed="rId5"/>
              </a:buBlip>
            </a:pPr>
            <a:r>
              <a:rPr lang="cs-CZ" sz="2000" b="0" i="0" u="none" strike="noStrike">
                <a:solidFill>
                  <a:srgbClr val="1F497D"/>
                </a:solidFill>
                <a:effectLst/>
                <a:latin typeface="Calibri" panose="020F0502020204030204" pitchFamily="34" charset="0"/>
              </a:rPr>
              <a:t>aktualizace popisovaných postupů dle zkušeností z téměř ročního produkčního provozu IS DMVS a IS DTM krajů</a:t>
            </a:r>
            <a:endParaRPr lang="cs-CZ" sz="2000" b="0" i="0" u="none" strike="noStrike">
              <a:solidFill>
                <a:srgbClr val="1F497D"/>
              </a:solidFill>
              <a:effectLst/>
              <a:latin typeface="Times New Roman" panose="02020603050405020304" pitchFamily="18" charset="0"/>
            </a:endParaRPr>
          </a:p>
          <a:p>
            <a:pPr marL="1257300" lvl="2" indent="-342900">
              <a:lnSpc>
                <a:spcPct val="115000"/>
              </a:lnSpc>
              <a:spcAft>
                <a:spcPts val="800"/>
              </a:spcAft>
              <a:buBlip>
                <a:blip r:embed="rId5"/>
              </a:buBlip>
            </a:pPr>
            <a:r>
              <a:rPr lang="cs-CZ" sz="2000" b="0" i="0" u="none" strike="noStrike">
                <a:solidFill>
                  <a:srgbClr val="1F497D"/>
                </a:solidFill>
                <a:effectLst/>
                <a:latin typeface="Calibri" panose="020F0502020204030204" pitchFamily="34" charset="0"/>
              </a:rPr>
              <a:t>sladění s metodikou pro editory ZPS DTM kraje </a:t>
            </a:r>
            <a:r>
              <a:rPr lang="cs-CZ" sz="2200">
                <a:highlight>
                  <a:srgbClr val="FFFF00"/>
                </a:highligh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662763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4E9639D-CEA9-E0C0-FF9B-2AD64212CFEA}"/>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7DA56B32-F272-BA06-B4E1-04DAF11D21C3}"/>
              </a:ext>
            </a:extLst>
          </p:cNvPr>
          <p:cNvSpPr>
            <a:spLocks noGrp="1"/>
          </p:cNvSpPr>
          <p:nvPr>
            <p:ph type="ctrTitle"/>
          </p:nvPr>
        </p:nvSpPr>
        <p:spPr>
          <a:xfrm>
            <a:off x="647446" y="1003567"/>
            <a:ext cx="9877679" cy="668132"/>
          </a:xfrm>
        </p:spPr>
        <p:txBody>
          <a:bodyPr>
            <a:normAutofit/>
          </a:bodyPr>
          <a:lstStyle/>
          <a:p>
            <a:pPr algn="l"/>
            <a:r>
              <a:rPr lang="cs-CZ" sz="3600" b="1">
                <a:solidFill>
                  <a:srgbClr val="18524C"/>
                </a:solidFill>
                <a:latin typeface="Arial Black" panose="020B0A04020102020204" pitchFamily="34" charset="0"/>
                <a:cs typeface="Arial" panose="020B0604020202020204" pitchFamily="34" charset="0"/>
              </a:rPr>
              <a:t>DTM WIKI – (KŘEKOVÁ, SOUČEK)</a:t>
            </a:r>
          </a:p>
        </p:txBody>
      </p:sp>
      <p:cxnSp>
        <p:nvCxnSpPr>
          <p:cNvPr id="22" name="Přímá spojnice 21">
            <a:extLst>
              <a:ext uri="{FF2B5EF4-FFF2-40B4-BE49-F238E27FC236}">
                <a16:creationId xmlns:a16="http://schemas.microsoft.com/office/drawing/2014/main" id="{A8485F75-F86E-77E9-5F89-A1BB24B3EFFE}"/>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pic>
        <p:nvPicPr>
          <p:cNvPr id="4" name="Obrázek 3">
            <a:extLst>
              <a:ext uri="{FF2B5EF4-FFF2-40B4-BE49-F238E27FC236}">
                <a16:creationId xmlns:a16="http://schemas.microsoft.com/office/drawing/2014/main" id="{62E8CB8D-1D3B-EEA2-0FE5-D079380A010A}"/>
              </a:ext>
            </a:extLst>
          </p:cNvPr>
          <p:cNvPicPr>
            <a:picLocks noChangeAspect="1"/>
          </p:cNvPicPr>
          <p:nvPr/>
        </p:nvPicPr>
        <p:blipFill>
          <a:blip r:embed="rId4"/>
          <a:stretch>
            <a:fillRect/>
          </a:stretch>
        </p:blipFill>
        <p:spPr>
          <a:xfrm>
            <a:off x="647446" y="1785999"/>
            <a:ext cx="7239254" cy="4959555"/>
          </a:xfrm>
          <a:prstGeom prst="rect">
            <a:avLst/>
          </a:prstGeom>
        </p:spPr>
      </p:pic>
      <p:pic>
        <p:nvPicPr>
          <p:cNvPr id="3" name="Obrázek 2">
            <a:extLst>
              <a:ext uri="{FF2B5EF4-FFF2-40B4-BE49-F238E27FC236}">
                <a16:creationId xmlns:a16="http://schemas.microsoft.com/office/drawing/2014/main" id="{3A4DF7BC-8F3B-982B-0C86-B7962B460C2B}"/>
              </a:ext>
            </a:extLst>
          </p:cNvPr>
          <p:cNvPicPr>
            <a:picLocks noChangeAspect="1"/>
          </p:cNvPicPr>
          <p:nvPr/>
        </p:nvPicPr>
        <p:blipFill>
          <a:blip r:embed="rId5"/>
          <a:stretch>
            <a:fillRect/>
          </a:stretch>
        </p:blipFill>
        <p:spPr>
          <a:xfrm>
            <a:off x="7480300" y="3024454"/>
            <a:ext cx="4660900" cy="3721100"/>
          </a:xfrm>
          <a:prstGeom prst="rect">
            <a:avLst/>
          </a:prstGeom>
        </p:spPr>
      </p:pic>
    </p:spTree>
    <p:extLst>
      <p:ext uri="{BB962C8B-B14F-4D97-AF65-F5344CB8AC3E}">
        <p14:creationId xmlns:p14="http://schemas.microsoft.com/office/powerpoint/2010/main" val="1867295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BE10B28A-477F-10C1-D4BD-90975547D87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E45CEF23-00F9-4CF4-455A-6E2D227B0980}"/>
              </a:ext>
            </a:extLst>
          </p:cNvPr>
          <p:cNvSpPr>
            <a:spLocks noGrp="1"/>
          </p:cNvSpPr>
          <p:nvPr>
            <p:ph type="ctrTitle"/>
          </p:nvPr>
        </p:nvSpPr>
        <p:spPr>
          <a:xfrm>
            <a:off x="647446" y="1003567"/>
            <a:ext cx="9877679" cy="668132"/>
          </a:xfrm>
        </p:spPr>
        <p:txBody>
          <a:bodyPr>
            <a:normAutofit/>
          </a:bodyPr>
          <a:lstStyle/>
          <a:p>
            <a:pPr algn="l"/>
            <a:r>
              <a:rPr lang="cs-CZ" sz="3600" b="1">
                <a:solidFill>
                  <a:srgbClr val="18524C"/>
                </a:solidFill>
                <a:latin typeface="Arial Black" panose="020B0A04020102020204" pitchFamily="34" charset="0"/>
                <a:cs typeface="Arial" panose="020B0604020202020204" pitchFamily="34" charset="0"/>
              </a:rPr>
              <a:t>SLOVNÍK DATOVÉHO MODELU – (IPR)</a:t>
            </a:r>
          </a:p>
        </p:txBody>
      </p:sp>
      <p:cxnSp>
        <p:nvCxnSpPr>
          <p:cNvPr id="22" name="Přímá spojnice 21">
            <a:extLst>
              <a:ext uri="{FF2B5EF4-FFF2-40B4-BE49-F238E27FC236}">
                <a16:creationId xmlns:a16="http://schemas.microsoft.com/office/drawing/2014/main" id="{4758A00B-6493-0A74-194B-02A6A99D9796}"/>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pic>
        <p:nvPicPr>
          <p:cNvPr id="4" name="Obrázek 3">
            <a:extLst>
              <a:ext uri="{FF2B5EF4-FFF2-40B4-BE49-F238E27FC236}">
                <a16:creationId xmlns:a16="http://schemas.microsoft.com/office/drawing/2014/main" id="{75F0ED46-8EBA-4FB9-BFED-1B1654197D5A}"/>
              </a:ext>
            </a:extLst>
          </p:cNvPr>
          <p:cNvPicPr>
            <a:picLocks noChangeAspect="1"/>
          </p:cNvPicPr>
          <p:nvPr/>
        </p:nvPicPr>
        <p:blipFill>
          <a:blip r:embed="rId4"/>
          <a:stretch>
            <a:fillRect/>
          </a:stretch>
        </p:blipFill>
        <p:spPr>
          <a:xfrm>
            <a:off x="790698" y="1715308"/>
            <a:ext cx="9719441" cy="5176006"/>
          </a:xfrm>
          <a:prstGeom prst="rect">
            <a:avLst/>
          </a:prstGeom>
        </p:spPr>
      </p:pic>
    </p:spTree>
    <p:extLst>
      <p:ext uri="{BB962C8B-B14F-4D97-AF65-F5344CB8AC3E}">
        <p14:creationId xmlns:p14="http://schemas.microsoft.com/office/powerpoint/2010/main" val="3367709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EB77D55-D150-1B41-E828-4EF85C6155D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B25CC47D-1086-EC2B-7D7E-8328C0A653AF}"/>
              </a:ext>
            </a:extLst>
          </p:cNvPr>
          <p:cNvSpPr>
            <a:spLocks noGrp="1"/>
          </p:cNvSpPr>
          <p:nvPr>
            <p:ph type="ctrTitle"/>
          </p:nvPr>
        </p:nvSpPr>
        <p:spPr>
          <a:xfrm>
            <a:off x="647446" y="1003567"/>
            <a:ext cx="9877679" cy="668132"/>
          </a:xfrm>
        </p:spPr>
        <p:txBody>
          <a:bodyPr>
            <a:normAutofit/>
          </a:bodyPr>
          <a:lstStyle/>
          <a:p>
            <a:pPr algn="l"/>
            <a:r>
              <a:rPr lang="cs-CZ" sz="3600" b="1">
                <a:solidFill>
                  <a:srgbClr val="18524C"/>
                </a:solidFill>
                <a:latin typeface="Arial Black" panose="020B0A04020102020204" pitchFamily="34" charset="0"/>
                <a:cs typeface="Arial" panose="020B0604020202020204" pitchFamily="34" charset="0"/>
              </a:rPr>
              <a:t>KATALOG POŽADAVKŮ DTM (ČKZ)</a:t>
            </a:r>
          </a:p>
        </p:txBody>
      </p:sp>
      <p:cxnSp>
        <p:nvCxnSpPr>
          <p:cNvPr id="22" name="Přímá spojnice 21">
            <a:extLst>
              <a:ext uri="{FF2B5EF4-FFF2-40B4-BE49-F238E27FC236}">
                <a16:creationId xmlns:a16="http://schemas.microsoft.com/office/drawing/2014/main" id="{A369D532-33DC-52F1-189E-5906194E87F8}"/>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pic>
        <p:nvPicPr>
          <p:cNvPr id="4" name="Obrázek 3">
            <a:extLst>
              <a:ext uri="{FF2B5EF4-FFF2-40B4-BE49-F238E27FC236}">
                <a16:creationId xmlns:a16="http://schemas.microsoft.com/office/drawing/2014/main" id="{2D18703A-E45C-5FD5-A6F5-094AFE4A3F4D}"/>
              </a:ext>
            </a:extLst>
          </p:cNvPr>
          <p:cNvPicPr>
            <a:picLocks noChangeAspect="1"/>
          </p:cNvPicPr>
          <p:nvPr/>
        </p:nvPicPr>
        <p:blipFill>
          <a:blip r:embed="rId4"/>
          <a:stretch>
            <a:fillRect/>
          </a:stretch>
        </p:blipFill>
        <p:spPr>
          <a:xfrm>
            <a:off x="790697" y="1889435"/>
            <a:ext cx="10734199" cy="1244052"/>
          </a:xfrm>
          <a:prstGeom prst="rect">
            <a:avLst/>
          </a:prstGeom>
        </p:spPr>
      </p:pic>
      <p:pic>
        <p:nvPicPr>
          <p:cNvPr id="6" name="Obrázek 5">
            <a:extLst>
              <a:ext uri="{FF2B5EF4-FFF2-40B4-BE49-F238E27FC236}">
                <a16:creationId xmlns:a16="http://schemas.microsoft.com/office/drawing/2014/main" id="{FC0D82DE-130A-8A70-9102-B7922312AD31}"/>
              </a:ext>
            </a:extLst>
          </p:cNvPr>
          <p:cNvPicPr>
            <a:picLocks noChangeAspect="1"/>
          </p:cNvPicPr>
          <p:nvPr/>
        </p:nvPicPr>
        <p:blipFill>
          <a:blip r:embed="rId5"/>
          <a:stretch>
            <a:fillRect/>
          </a:stretch>
        </p:blipFill>
        <p:spPr>
          <a:xfrm>
            <a:off x="790696" y="3224220"/>
            <a:ext cx="10734199" cy="3633780"/>
          </a:xfrm>
          <a:prstGeom prst="rect">
            <a:avLst/>
          </a:prstGeom>
        </p:spPr>
      </p:pic>
    </p:spTree>
    <p:extLst>
      <p:ext uri="{BB962C8B-B14F-4D97-AF65-F5344CB8AC3E}">
        <p14:creationId xmlns:p14="http://schemas.microsoft.com/office/powerpoint/2010/main" val="2125670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1F3ECB30-3C11-6C16-1554-6D24BAAB3860}"/>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E217C6F5-2F0F-9586-FEAB-045B9DA15A38}"/>
              </a:ext>
            </a:extLst>
          </p:cNvPr>
          <p:cNvSpPr>
            <a:spLocks noGrp="1"/>
          </p:cNvSpPr>
          <p:nvPr>
            <p:ph type="ctrTitle"/>
          </p:nvPr>
        </p:nvSpPr>
        <p:spPr>
          <a:xfrm>
            <a:off x="647446" y="1003567"/>
            <a:ext cx="10664719" cy="668132"/>
          </a:xfrm>
        </p:spPr>
        <p:txBody>
          <a:bodyPr>
            <a:normAutofit fontScale="90000"/>
          </a:bodyPr>
          <a:lstStyle/>
          <a:p>
            <a:pPr algn="l"/>
            <a:r>
              <a:rPr lang="cs-CZ" sz="3600" b="1">
                <a:solidFill>
                  <a:srgbClr val="18524C"/>
                </a:solidFill>
                <a:latin typeface="Arial Black" panose="020B0A04020102020204" pitchFamily="34" charset="0"/>
                <a:cs typeface="Arial" panose="020B0604020202020204" pitchFamily="34" charset="0"/>
              </a:rPr>
              <a:t>ČKZ – Univerzální Datový Model UDM (extenze)</a:t>
            </a:r>
          </a:p>
        </p:txBody>
      </p:sp>
      <p:cxnSp>
        <p:nvCxnSpPr>
          <p:cNvPr id="22" name="Přímá spojnice 21">
            <a:extLst>
              <a:ext uri="{FF2B5EF4-FFF2-40B4-BE49-F238E27FC236}">
                <a16:creationId xmlns:a16="http://schemas.microsoft.com/office/drawing/2014/main" id="{B1D1C843-4DDD-6DC4-37BB-4C007AF89AC2}"/>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4" name="TextovéPole 3">
            <a:extLst>
              <a:ext uri="{FF2B5EF4-FFF2-40B4-BE49-F238E27FC236}">
                <a16:creationId xmlns:a16="http://schemas.microsoft.com/office/drawing/2014/main" id="{E705A6EF-3EBF-594C-A4E4-ED9538B9A68F}"/>
              </a:ext>
            </a:extLst>
          </p:cNvPr>
          <p:cNvSpPr txBox="1"/>
          <p:nvPr/>
        </p:nvSpPr>
        <p:spPr>
          <a:xfrm>
            <a:off x="999647" y="1926067"/>
            <a:ext cx="9605913" cy="4835426"/>
          </a:xfrm>
          <a:prstGeom prst="rect">
            <a:avLst/>
          </a:prstGeom>
          <a:noFill/>
        </p:spPr>
        <p:txBody>
          <a:bodyPr wrap="square">
            <a:spAutoFit/>
          </a:bodyPr>
          <a:lstStyle/>
          <a:p>
            <a:pPr>
              <a:lnSpc>
                <a:spcPct val="107000"/>
              </a:lnSpc>
              <a:spcAft>
                <a:spcPts val="800"/>
              </a:spcAft>
            </a:pPr>
            <a:r>
              <a:rPr lang="cs-CZ" sz="1800" kern="100">
                <a:effectLst/>
                <a:latin typeface="Aptos" panose="020B0004020202020204" pitchFamily="34" charset="0"/>
                <a:ea typeface="Aptos" panose="020B0004020202020204" pitchFamily="34" charset="0"/>
                <a:cs typeface="Times New Roman" panose="02020603050405020304" pitchFamily="18" charset="0"/>
              </a:rPr>
              <a:t>Jedná se o rozšíření datového modelu DTM krajů </a:t>
            </a:r>
            <a:r>
              <a:rPr lang="cs-CZ" sz="1800" b="1" kern="100">
                <a:effectLst/>
                <a:latin typeface="Aptos" panose="020B0004020202020204" pitchFamily="34" charset="0"/>
                <a:ea typeface="Aptos" panose="020B0004020202020204" pitchFamily="34" charset="0"/>
                <a:cs typeface="Times New Roman" panose="02020603050405020304" pitchFamily="18" charset="0"/>
              </a:rPr>
              <a:t>(o extenze) </a:t>
            </a:r>
            <a:r>
              <a:rPr lang="cs-CZ" sz="1800" kern="100">
                <a:effectLst/>
                <a:latin typeface="Aptos" panose="020B0004020202020204" pitchFamily="34" charset="0"/>
                <a:ea typeface="Aptos" panose="020B0004020202020204" pitchFamily="34" charset="0"/>
                <a:cs typeface="Times New Roman" panose="02020603050405020304" pitchFamily="18" charset="0"/>
              </a:rPr>
              <a:t>pro zajištění jednotného sběru a správy všech standardních prostorových dat pořizovaných </a:t>
            </a:r>
            <a:r>
              <a:rPr lang="cs-CZ" sz="1800" kern="100" err="1">
                <a:effectLst/>
                <a:latin typeface="Aptos" panose="020B0004020202020204" pitchFamily="34" charset="0"/>
                <a:ea typeface="Aptos" panose="020B0004020202020204" pitchFamily="34" charset="0"/>
                <a:cs typeface="Times New Roman" panose="02020603050405020304" pitchFamily="18" charset="0"/>
              </a:rPr>
              <a:t>geomatiky</a:t>
            </a:r>
            <a:r>
              <a:rPr lang="cs-CZ" sz="1800" kern="100">
                <a:effectLst/>
                <a:latin typeface="Aptos" panose="020B0004020202020204" pitchFamily="34" charset="0"/>
                <a:ea typeface="Aptos" panose="020B0004020202020204" pitchFamily="34" charset="0"/>
                <a:cs typeface="Times New Roman" panose="02020603050405020304" pitchFamily="18" charset="0"/>
              </a:rPr>
              <a:t>. </a:t>
            </a:r>
          </a:p>
          <a:p>
            <a:pPr>
              <a:lnSpc>
                <a:spcPct val="107000"/>
              </a:lnSpc>
              <a:spcAft>
                <a:spcPts val="800"/>
              </a:spcAft>
            </a:pPr>
            <a:r>
              <a:rPr lang="cs-CZ" sz="1800" kern="100">
                <a:effectLst/>
                <a:latin typeface="Aptos" panose="020B0004020202020204" pitchFamily="34" charset="0"/>
                <a:ea typeface="Aptos" panose="020B0004020202020204" pitchFamily="34" charset="0"/>
                <a:cs typeface="Times New Roman" panose="02020603050405020304" pitchFamily="18" charset="0"/>
              </a:rPr>
              <a:t>Pracovní </a:t>
            </a:r>
            <a:r>
              <a:rPr lang="cs-CZ" kern="100">
                <a:latin typeface="Aptos" panose="020B0004020202020204" pitchFamily="34" charset="0"/>
                <a:ea typeface="Aptos" panose="020B0004020202020204" pitchFamily="34" charset="0"/>
                <a:cs typeface="Times New Roman" panose="02020603050405020304" pitchFamily="18" charset="0"/>
              </a:rPr>
              <a:t>skupina pod vedením </a:t>
            </a:r>
            <a:r>
              <a:rPr lang="cs-CZ" kern="100" err="1">
                <a:latin typeface="Aptos" panose="020B0004020202020204" pitchFamily="34" charset="0"/>
                <a:ea typeface="Aptos" panose="020B0004020202020204" pitchFamily="34" charset="0"/>
                <a:cs typeface="Times New Roman" panose="02020603050405020304" pitchFamily="18" charset="0"/>
              </a:rPr>
              <a:t>Ing.Floriánka</a:t>
            </a:r>
            <a:r>
              <a:rPr lang="cs-CZ" kern="100">
                <a:latin typeface="Aptos" panose="020B0004020202020204" pitchFamily="34" charset="0"/>
                <a:ea typeface="Aptos" panose="020B0004020202020204" pitchFamily="34" charset="0"/>
                <a:cs typeface="Times New Roman" panose="02020603050405020304" pitchFamily="18" charset="0"/>
              </a:rPr>
              <a:t>. Dalšími členy jsou </a:t>
            </a:r>
            <a:r>
              <a:rPr lang="cs-CZ" kern="100" err="1">
                <a:latin typeface="Aptos" panose="020B0004020202020204" pitchFamily="34" charset="0"/>
                <a:ea typeface="Aptos" panose="020B0004020202020204" pitchFamily="34" charset="0"/>
                <a:cs typeface="Times New Roman" panose="02020603050405020304" pitchFamily="18" charset="0"/>
              </a:rPr>
              <a:t>Ing.Waisová</a:t>
            </a:r>
            <a:r>
              <a:rPr lang="cs-CZ" kern="100">
                <a:latin typeface="Aptos" panose="020B0004020202020204" pitchFamily="34" charset="0"/>
                <a:ea typeface="Aptos" panose="020B0004020202020204" pitchFamily="34" charset="0"/>
                <a:cs typeface="Times New Roman" panose="02020603050405020304" pitchFamily="18" charset="0"/>
              </a:rPr>
              <a:t>, Ing. Cimpl, Ing. Holeš, </a:t>
            </a:r>
            <a:r>
              <a:rPr lang="cs-CZ" kern="100" err="1">
                <a:latin typeface="Aptos" panose="020B0004020202020204" pitchFamily="34" charset="0"/>
                <a:ea typeface="Aptos" panose="020B0004020202020204" pitchFamily="34" charset="0"/>
                <a:cs typeface="Times New Roman" panose="02020603050405020304" pitchFamily="18" charset="0"/>
              </a:rPr>
              <a:t>Ing.Hulec</a:t>
            </a:r>
            <a:r>
              <a:rPr lang="cs-CZ" kern="100">
                <a:latin typeface="Aptos" panose="020B0004020202020204" pitchFamily="34" charset="0"/>
                <a:ea typeface="Aptos" panose="020B0004020202020204" pitchFamily="34" charset="0"/>
                <a:cs typeface="Times New Roman" panose="02020603050405020304" pitchFamily="18" charset="0"/>
              </a:rPr>
              <a:t> a </a:t>
            </a:r>
            <a:r>
              <a:rPr lang="cs-CZ" kern="100" err="1">
                <a:latin typeface="Aptos" panose="020B0004020202020204" pitchFamily="34" charset="0"/>
                <a:ea typeface="Aptos" panose="020B0004020202020204" pitchFamily="34" charset="0"/>
                <a:cs typeface="Times New Roman" panose="02020603050405020304" pitchFamily="18" charset="0"/>
              </a:rPr>
              <a:t>Ing.Kugler</a:t>
            </a:r>
            <a:r>
              <a:rPr lang="cs-CZ" kern="100">
                <a:latin typeface="Aptos" panose="020B0004020202020204" pitchFamily="34" charset="0"/>
                <a:ea typeface="Aptos" panose="020B0004020202020204" pitchFamily="34" charset="0"/>
                <a:cs typeface="Times New Roman" panose="02020603050405020304" pitchFamily="18" charset="0"/>
              </a:rPr>
              <a:t>.</a:t>
            </a:r>
            <a:endParaRPr lang="cs-CZ" sz="18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buFont typeface="Symbol" pitchFamily="2" charset="2"/>
              <a:buChar char=""/>
            </a:pPr>
            <a:r>
              <a:rPr lang="cs-CZ" sz="1800" kern="100">
                <a:effectLst/>
                <a:latin typeface="Aptos" panose="020B0004020202020204" pitchFamily="34" charset="0"/>
                <a:ea typeface="Aptos" panose="020B0004020202020204" pitchFamily="34" charset="0"/>
                <a:cs typeface="Times New Roman" panose="02020603050405020304" pitchFamily="18" charset="0"/>
              </a:rPr>
              <a:t>UDM povede ke standardizaci sběru a zpracování geomantických dat, k ustálení způsobu evidence, zobrazení, vzhledu, popisu, názvosloví apod,</a:t>
            </a:r>
          </a:p>
          <a:p>
            <a:pPr marL="342900" lvl="0" indent="-342900">
              <a:lnSpc>
                <a:spcPct val="107000"/>
              </a:lnSpc>
              <a:buFont typeface="Symbol" pitchFamily="2" charset="2"/>
              <a:buChar char=""/>
            </a:pPr>
            <a:r>
              <a:rPr lang="cs-CZ" sz="1800" kern="100">
                <a:effectLst/>
                <a:latin typeface="Aptos" panose="020B0004020202020204" pitchFamily="34" charset="0"/>
                <a:ea typeface="Aptos" panose="020B0004020202020204" pitchFamily="34" charset="0"/>
                <a:cs typeface="Times New Roman" panose="02020603050405020304" pitchFamily="18" charset="0"/>
              </a:rPr>
              <a:t>UDM umožní správu stejně strukturovaných prostorových dat pro širokou skupinu správců, provozovatelů a vlastníků prostorových dat jako jsou města, obce, správci TI, areálů apod,</a:t>
            </a:r>
          </a:p>
          <a:p>
            <a:pPr marL="342900" lvl="0" indent="-342900">
              <a:lnSpc>
                <a:spcPct val="107000"/>
              </a:lnSpc>
              <a:buFont typeface="Symbol" pitchFamily="2" charset="2"/>
              <a:buChar char=""/>
            </a:pPr>
            <a:r>
              <a:rPr lang="cs-CZ" sz="1800" kern="100">
                <a:effectLst/>
                <a:latin typeface="Aptos" panose="020B0004020202020204" pitchFamily="34" charset="0"/>
                <a:ea typeface="Aptos" panose="020B0004020202020204" pitchFamily="34" charset="0"/>
                <a:cs typeface="Times New Roman" panose="02020603050405020304" pitchFamily="18" charset="0"/>
              </a:rPr>
              <a:t>UDM může sloužit jako universální datový podklad pro projekční činnost,</a:t>
            </a:r>
          </a:p>
          <a:p>
            <a:pPr marL="342900" lvl="0" indent="-342900">
              <a:lnSpc>
                <a:spcPct val="107000"/>
              </a:lnSpc>
              <a:buFont typeface="Symbol" pitchFamily="2" charset="2"/>
              <a:buChar char=""/>
            </a:pPr>
            <a:r>
              <a:rPr lang="cs-CZ" sz="1800" kern="100">
                <a:effectLst/>
                <a:latin typeface="Aptos" panose="020B0004020202020204" pitchFamily="34" charset="0"/>
                <a:ea typeface="Aptos" panose="020B0004020202020204" pitchFamily="34" charset="0"/>
                <a:cs typeface="Times New Roman" panose="02020603050405020304" pitchFamily="18" charset="0"/>
              </a:rPr>
              <a:t>UDM zajistí možnost jednoduše sdílet a automaticky předávat data mezi různými SW na pořizování a na správu prostorových dat,</a:t>
            </a:r>
          </a:p>
          <a:p>
            <a:pPr marL="342900" lvl="0" indent="-342900">
              <a:lnSpc>
                <a:spcPct val="107000"/>
              </a:lnSpc>
              <a:spcAft>
                <a:spcPts val="800"/>
              </a:spcAft>
              <a:buFont typeface="Symbol" pitchFamily="2" charset="2"/>
              <a:buChar char=""/>
            </a:pPr>
            <a:r>
              <a:rPr lang="cs-CZ" sz="1800" kern="100">
                <a:effectLst/>
                <a:latin typeface="Aptos" panose="020B0004020202020204" pitchFamily="34" charset="0"/>
                <a:ea typeface="Aptos" panose="020B0004020202020204" pitchFamily="34" charset="0"/>
                <a:cs typeface="Times New Roman" panose="02020603050405020304" pitchFamily="18" charset="0"/>
              </a:rPr>
              <a:t>UDM umožní i předávání dalších odvozených dat a upřesňujících informací, jako jsou šrafy, popisy, pracovní poznámky, vrstevnice apod. tak aby se zvýšila vypovídací hodnota dat i bez využití pokročilých SW nástrojů.</a:t>
            </a:r>
          </a:p>
          <a:p>
            <a:pPr>
              <a:lnSpc>
                <a:spcPct val="107000"/>
              </a:lnSpc>
              <a:spcAft>
                <a:spcPts val="800"/>
              </a:spcAft>
            </a:pPr>
            <a:r>
              <a:rPr lang="cs-CZ" sz="1800" kern="100">
                <a:effectLst/>
                <a:latin typeface="Aptos" panose="020B0004020202020204" pitchFamily="34" charset="0"/>
                <a:ea typeface="Aptos" panose="020B0004020202020204" pitchFamily="34" charset="0"/>
                <a:cs typeface="Times New Roman" panose="02020603050405020304" pitchFamily="18" charset="0"/>
              </a:rPr>
              <a:t>Další používané datové modely – DTMŽ, ŘSD, datové standardy velkých správců TI</a:t>
            </a:r>
          </a:p>
        </p:txBody>
      </p:sp>
    </p:spTree>
    <p:extLst>
      <p:ext uri="{BB962C8B-B14F-4D97-AF65-F5344CB8AC3E}">
        <p14:creationId xmlns:p14="http://schemas.microsoft.com/office/powerpoint/2010/main" val="3654696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75DA344-CFE4-DF6D-0944-137FB5BFDC2B}"/>
            </a:ext>
          </a:extLst>
        </p:cNvPr>
        <p:cNvGrpSpPr/>
        <p:nvPr/>
      </p:nvGrpSpPr>
      <p:grpSpPr>
        <a:xfrm>
          <a:off x="0" y="0"/>
          <a:ext cx="0" cy="0"/>
          <a:chOff x="0" y="0"/>
          <a:chExt cx="0" cy="0"/>
        </a:xfrm>
      </p:grpSpPr>
      <p:pic>
        <p:nvPicPr>
          <p:cNvPr id="7" name="Obrázek 6" descr="Obsah obrázku text, snímek obrazovky, Webová stránka, software">
            <a:extLst>
              <a:ext uri="{FF2B5EF4-FFF2-40B4-BE49-F238E27FC236}">
                <a16:creationId xmlns:a16="http://schemas.microsoft.com/office/drawing/2014/main" id="{26310270-8A21-E66C-7984-9C8B234009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6041" y="620888"/>
            <a:ext cx="8954814" cy="6237111"/>
          </a:xfrm>
          <a:prstGeom prst="rect">
            <a:avLst/>
          </a:prstGeom>
        </p:spPr>
      </p:pic>
    </p:spTree>
    <p:extLst>
      <p:ext uri="{BB962C8B-B14F-4D97-AF65-F5344CB8AC3E}">
        <p14:creationId xmlns:p14="http://schemas.microsoft.com/office/powerpoint/2010/main" val="2175352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098472C3-D35E-95AA-6949-7E374B8C8D42}"/>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C5F1A1D1-0755-8253-3A2E-F75E9004C7B4}"/>
              </a:ext>
            </a:extLst>
          </p:cNvPr>
          <p:cNvSpPr>
            <a:spLocks noGrp="1"/>
          </p:cNvSpPr>
          <p:nvPr>
            <p:ph type="ctrTitle"/>
          </p:nvPr>
        </p:nvSpPr>
        <p:spPr>
          <a:xfrm>
            <a:off x="647446" y="1003567"/>
            <a:ext cx="10664719" cy="668132"/>
          </a:xfrm>
        </p:spPr>
        <p:txBody>
          <a:bodyPr>
            <a:normAutofit/>
          </a:bodyPr>
          <a:lstStyle/>
          <a:p>
            <a:pPr algn="l"/>
            <a:r>
              <a:rPr lang="cs-CZ" sz="3600" b="1">
                <a:solidFill>
                  <a:srgbClr val="18524C"/>
                </a:solidFill>
                <a:latin typeface="Arial Black" panose="020B0A04020102020204" pitchFamily="34" charset="0"/>
                <a:cs typeface="Arial" panose="020B0604020202020204" pitchFamily="34" charset="0"/>
              </a:rPr>
              <a:t>ČKZ A KOORDINOVANÁ OSVĚTA</a:t>
            </a:r>
          </a:p>
        </p:txBody>
      </p:sp>
      <p:cxnSp>
        <p:nvCxnSpPr>
          <p:cNvPr id="22" name="Přímá spojnice 21">
            <a:extLst>
              <a:ext uri="{FF2B5EF4-FFF2-40B4-BE49-F238E27FC236}">
                <a16:creationId xmlns:a16="http://schemas.microsoft.com/office/drawing/2014/main" id="{2B6ED7E8-8EF8-967C-5546-A18153A439FF}"/>
              </a:ext>
            </a:extLst>
          </p:cNvPr>
          <p:cNvCxnSpPr/>
          <p:nvPr/>
        </p:nvCxnSpPr>
        <p:spPr>
          <a:xfrm>
            <a:off x="790698" y="1671699"/>
            <a:ext cx="792000" cy="0"/>
          </a:xfrm>
          <a:prstGeom prst="line">
            <a:avLst/>
          </a:prstGeom>
          <a:ln w="63500">
            <a:solidFill>
              <a:srgbClr val="02B0A4"/>
            </a:solidFill>
          </a:ln>
        </p:spPr>
        <p:style>
          <a:lnRef idx="1">
            <a:schemeClr val="accent1"/>
          </a:lnRef>
          <a:fillRef idx="0">
            <a:schemeClr val="accent1"/>
          </a:fillRef>
          <a:effectRef idx="0">
            <a:schemeClr val="accent1"/>
          </a:effectRef>
          <a:fontRef idx="minor">
            <a:schemeClr val="tx1"/>
          </a:fontRef>
        </p:style>
      </p:cxnSp>
      <p:sp>
        <p:nvSpPr>
          <p:cNvPr id="3" name="TextovéPole 2">
            <a:extLst>
              <a:ext uri="{FF2B5EF4-FFF2-40B4-BE49-F238E27FC236}">
                <a16:creationId xmlns:a16="http://schemas.microsoft.com/office/drawing/2014/main" id="{9F385EC4-5729-88A7-2CE4-2B5B2B859FC5}"/>
              </a:ext>
            </a:extLst>
          </p:cNvPr>
          <p:cNvSpPr txBox="1"/>
          <p:nvPr/>
        </p:nvSpPr>
        <p:spPr>
          <a:xfrm>
            <a:off x="663388" y="1856254"/>
            <a:ext cx="8994962" cy="4216539"/>
          </a:xfrm>
          <a:prstGeom prst="rect">
            <a:avLst/>
          </a:prstGeom>
          <a:noFill/>
        </p:spPr>
        <p:txBody>
          <a:bodyPr wrap="square" rtlCol="0">
            <a:spAutoFit/>
          </a:bodyPr>
          <a:lstStyle/>
          <a:p>
            <a:pPr lvl="1"/>
            <a:endParaRPr lang="cs-CZ" sz="2200">
              <a:latin typeface="Arial" panose="020B0604020202020204" pitchFamily="34" charset="0"/>
              <a:cs typeface="Arial" panose="020B0604020202020204" pitchFamily="34" charset="0"/>
            </a:endParaRPr>
          </a:p>
          <a:p>
            <a:pPr marL="342900" indent="-342900">
              <a:buBlip>
                <a:blip r:embed="rId4"/>
              </a:buBlip>
            </a:pPr>
            <a:r>
              <a:rPr lang="cs-CZ" sz="2400" b="1">
                <a:latin typeface="Arial" panose="020B0604020202020204" pitchFamily="34" charset="0"/>
                <a:cs typeface="Arial" panose="020B0604020202020204" pitchFamily="34" charset="0"/>
              </a:rPr>
              <a:t>proběhly kulaté stoly ČKZ </a:t>
            </a:r>
          </a:p>
          <a:p>
            <a:pPr marL="800100" lvl="1" indent="-342900">
              <a:buBlip>
                <a:blip r:embed="rId4"/>
              </a:buBlip>
            </a:pPr>
            <a:r>
              <a:rPr lang="cs-CZ" sz="2200">
                <a:latin typeface="Arial" panose="020B0604020202020204" pitchFamily="34" charset="0"/>
                <a:cs typeface="Arial" panose="020B0604020202020204" pitchFamily="34" charset="0"/>
              </a:rPr>
              <a:t>23.1 – 24.4. 2025 – 9 měst</a:t>
            </a:r>
          </a:p>
          <a:p>
            <a:pPr marL="800100" lvl="1" indent="-342900">
              <a:buBlip>
                <a:blip r:embed="rId4"/>
              </a:buBlip>
            </a:pPr>
            <a:endParaRPr lang="cs-CZ" sz="2200">
              <a:latin typeface="Arial" panose="020B0604020202020204" pitchFamily="34" charset="0"/>
              <a:cs typeface="Arial" panose="020B0604020202020204" pitchFamily="34" charset="0"/>
            </a:endParaRPr>
          </a:p>
          <a:p>
            <a:pPr marL="342900" indent="-342900">
              <a:buBlip>
                <a:blip r:embed="rId4"/>
              </a:buBlip>
            </a:pPr>
            <a:r>
              <a:rPr lang="cs-CZ" sz="2400" b="1">
                <a:latin typeface="Arial" panose="020B0604020202020204" pitchFamily="34" charset="0"/>
                <a:cs typeface="Arial" panose="020B0604020202020204" pitchFamily="34" charset="0"/>
              </a:rPr>
              <a:t>setkání geodetů a krajských editorů DTM</a:t>
            </a:r>
          </a:p>
          <a:p>
            <a:pPr marL="800100" lvl="1" indent="-342900">
              <a:buBlip>
                <a:blip r:embed="rId4"/>
              </a:buBlip>
            </a:pPr>
            <a:r>
              <a:rPr lang="cs-CZ" sz="2200">
                <a:latin typeface="Arial" panose="020B0604020202020204" pitchFamily="34" charset="0"/>
                <a:cs typeface="Arial" panose="020B0604020202020204" pitchFamily="34" charset="0"/>
              </a:rPr>
              <a:t>květen / červen 2025 – Olomouc, Praha, Ústí, Brno, Jihlava</a:t>
            </a:r>
          </a:p>
          <a:p>
            <a:pPr marL="800100" lvl="1" indent="-342900">
              <a:buBlip>
                <a:blip r:embed="rId4"/>
              </a:buBlip>
            </a:pPr>
            <a:endParaRPr lang="cs-CZ" sz="2200">
              <a:latin typeface="Arial" panose="020B0604020202020204" pitchFamily="34" charset="0"/>
              <a:cs typeface="Arial" panose="020B0604020202020204" pitchFamily="34" charset="0"/>
            </a:endParaRPr>
          </a:p>
          <a:p>
            <a:pPr marL="342900" indent="-342900">
              <a:buBlip>
                <a:blip r:embed="rId4"/>
              </a:buBlip>
            </a:pPr>
            <a:r>
              <a:rPr lang="cs-CZ" sz="2200" b="1">
                <a:latin typeface="Arial" panose="020B0604020202020204" pitchFamily="34" charset="0"/>
                <a:cs typeface="Arial" panose="020B0604020202020204" pitchFamily="34" charset="0"/>
              </a:rPr>
              <a:t>setkání s výrobci SW DTM pro geodety se zaměřením na GAD</a:t>
            </a:r>
          </a:p>
          <a:p>
            <a:pPr marL="800100" lvl="1" indent="-342900">
              <a:buBlip>
                <a:blip r:embed="rId4"/>
              </a:buBlip>
            </a:pPr>
            <a:r>
              <a:rPr lang="cs-CZ" sz="2200">
                <a:latin typeface="Arial" panose="020B0604020202020204" pitchFamily="34" charset="0"/>
                <a:cs typeface="Arial" panose="020B0604020202020204" pitchFamily="34" charset="0"/>
              </a:rPr>
              <a:t>5.6.2025 – Praha ČÚZK</a:t>
            </a:r>
          </a:p>
          <a:p>
            <a:pPr marL="800100" lvl="1" indent="-342900">
              <a:buBlip>
                <a:blip r:embed="rId4"/>
              </a:buBlip>
            </a:pPr>
            <a:endParaRPr lang="cs-CZ" sz="2200">
              <a:latin typeface="Arial" panose="020B0604020202020204" pitchFamily="34" charset="0"/>
              <a:cs typeface="Arial" panose="020B0604020202020204" pitchFamily="34" charset="0"/>
            </a:endParaRPr>
          </a:p>
          <a:p>
            <a:pPr marL="342900" indent="-342900">
              <a:buBlip>
                <a:blip r:embed="rId4"/>
              </a:buBlip>
            </a:pPr>
            <a:r>
              <a:rPr lang="cs-CZ" sz="2200" b="1">
                <a:latin typeface="Arial" panose="020B0604020202020204" pitchFamily="34" charset="0"/>
                <a:cs typeface="Arial" panose="020B0604020202020204" pitchFamily="34" charset="0"/>
              </a:rPr>
              <a:t>setkání s projektanty ČKA, ČKAIT</a:t>
            </a:r>
          </a:p>
          <a:p>
            <a:pPr marL="800100" lvl="1" indent="-342900">
              <a:buBlip>
                <a:blip r:embed="rId4"/>
              </a:buBlip>
            </a:pPr>
            <a:r>
              <a:rPr lang="cs-CZ" sz="2200">
                <a:latin typeface="Arial" panose="020B0604020202020204" pitchFamily="34" charset="0"/>
                <a:cs typeface="Arial" panose="020B0604020202020204" pitchFamily="34" charset="0"/>
              </a:rPr>
              <a:t>Červen / září 2025</a:t>
            </a:r>
          </a:p>
        </p:txBody>
      </p:sp>
    </p:spTree>
    <p:extLst>
      <p:ext uri="{BB962C8B-B14F-4D97-AF65-F5344CB8AC3E}">
        <p14:creationId xmlns:p14="http://schemas.microsoft.com/office/powerpoint/2010/main" val="281079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24260C81-50D9-EA02-8064-D6529AD49777}"/>
            </a:ext>
          </a:extLst>
        </p:cNvPr>
        <p:cNvGrpSpPr/>
        <p:nvPr/>
      </p:nvGrpSpPr>
      <p:grpSpPr>
        <a:xfrm>
          <a:off x="0" y="0"/>
          <a:ext cx="0" cy="0"/>
          <a:chOff x="0" y="0"/>
          <a:chExt cx="0" cy="0"/>
        </a:xfrm>
      </p:grpSpPr>
      <p:sp>
        <p:nvSpPr>
          <p:cNvPr id="20" name="Nadpis 1">
            <a:extLst>
              <a:ext uri="{FF2B5EF4-FFF2-40B4-BE49-F238E27FC236}">
                <a16:creationId xmlns:a16="http://schemas.microsoft.com/office/drawing/2014/main" id="{6FC7ECA7-A0DF-9E49-E479-2CA680681504}"/>
              </a:ext>
            </a:extLst>
          </p:cNvPr>
          <p:cNvSpPr>
            <a:spLocks noGrp="1"/>
          </p:cNvSpPr>
          <p:nvPr>
            <p:ph type="ctrTitle"/>
          </p:nvPr>
        </p:nvSpPr>
        <p:spPr>
          <a:xfrm>
            <a:off x="448826" y="1980107"/>
            <a:ext cx="9080656" cy="1688639"/>
          </a:xfrm>
        </p:spPr>
        <p:txBody>
          <a:bodyPr>
            <a:normAutofit fontScale="90000"/>
          </a:bodyPr>
          <a:lstStyle/>
          <a:p>
            <a:pPr algn="l"/>
            <a:r>
              <a:rPr lang="cs-CZ" sz="4000" b="1">
                <a:solidFill>
                  <a:schemeClr val="bg1"/>
                </a:solidFill>
                <a:latin typeface="Arial Black" panose="020B0A04020102020204" pitchFamily="34" charset="0"/>
                <a:cs typeface="Arial" panose="020B0604020202020204" pitchFamily="34" charset="0"/>
              </a:rPr>
              <a:t>DĚKUJI ZA POZORNOST</a:t>
            </a:r>
            <a:br>
              <a:rPr lang="cs-CZ" sz="4000" b="1">
                <a:solidFill>
                  <a:schemeClr val="bg1"/>
                </a:solidFill>
                <a:latin typeface="Arial Black" panose="020B0A04020102020204" pitchFamily="34" charset="0"/>
                <a:cs typeface="Arial" panose="020B0604020202020204" pitchFamily="34" charset="0"/>
              </a:rPr>
            </a:br>
            <a:br>
              <a:rPr lang="cs-CZ" sz="4000" b="1">
                <a:solidFill>
                  <a:schemeClr val="bg1"/>
                </a:solidFill>
                <a:latin typeface="Arial Black" panose="020B0A04020102020204" pitchFamily="34" charset="0"/>
                <a:cs typeface="Arial" panose="020B0604020202020204" pitchFamily="34" charset="0"/>
              </a:rPr>
            </a:br>
            <a:endParaRPr lang="cs-CZ" sz="4000" b="1">
              <a:solidFill>
                <a:schemeClr val="bg1"/>
              </a:solidFill>
              <a:latin typeface="Arial Black" panose="020B0A04020102020204" pitchFamily="34" charset="0"/>
              <a:cs typeface="Arial" panose="020B0604020202020204" pitchFamily="34" charset="0"/>
            </a:endParaRPr>
          </a:p>
        </p:txBody>
      </p:sp>
      <p:sp>
        <p:nvSpPr>
          <p:cNvPr id="21" name="Podnadpis 2">
            <a:extLst>
              <a:ext uri="{FF2B5EF4-FFF2-40B4-BE49-F238E27FC236}">
                <a16:creationId xmlns:a16="http://schemas.microsoft.com/office/drawing/2014/main" id="{7A3CD460-535F-92CB-8F79-C573C62736EC}"/>
              </a:ext>
            </a:extLst>
          </p:cNvPr>
          <p:cNvSpPr>
            <a:spLocks noGrp="1"/>
          </p:cNvSpPr>
          <p:nvPr>
            <p:ph type="subTitle" idx="1"/>
          </p:nvPr>
        </p:nvSpPr>
        <p:spPr>
          <a:xfrm>
            <a:off x="438778" y="5179629"/>
            <a:ext cx="7951595" cy="377109"/>
          </a:xfrm>
        </p:spPr>
        <p:txBody>
          <a:bodyPr>
            <a:noAutofit/>
          </a:bodyPr>
          <a:lstStyle/>
          <a:p>
            <a:pPr algn="l"/>
            <a:r>
              <a:rPr lang="cs-CZ" sz="2100">
                <a:solidFill>
                  <a:schemeClr val="bg1"/>
                </a:solidFill>
                <a:latin typeface="Arial Black" panose="020B0A04020102020204" pitchFamily="34" charset="0"/>
                <a:cs typeface="Arial" panose="020B0604020202020204" pitchFamily="34" charset="0"/>
              </a:rPr>
              <a:t>Česká komora zeměměřičů</a:t>
            </a:r>
          </a:p>
          <a:p>
            <a:pPr algn="l"/>
            <a:r>
              <a:rPr lang="cs-CZ" sz="2100">
                <a:solidFill>
                  <a:schemeClr val="bg1"/>
                </a:solidFill>
                <a:latin typeface="Arial Black" panose="020B0A04020102020204" pitchFamily="34" charset="0"/>
                <a:cs typeface="Arial" panose="020B0604020202020204" pitchFamily="34" charset="0"/>
              </a:rPr>
              <a:t>Ing. Stanislav Madron</a:t>
            </a:r>
          </a:p>
        </p:txBody>
      </p:sp>
      <p:cxnSp>
        <p:nvCxnSpPr>
          <p:cNvPr id="23" name="Přímá spojnice 22">
            <a:extLst>
              <a:ext uri="{FF2B5EF4-FFF2-40B4-BE49-F238E27FC236}">
                <a16:creationId xmlns:a16="http://schemas.microsoft.com/office/drawing/2014/main" id="{89F12D1C-4A1E-839B-2BEE-02E5806919B4}"/>
              </a:ext>
            </a:extLst>
          </p:cNvPr>
          <p:cNvCxnSpPr/>
          <p:nvPr/>
        </p:nvCxnSpPr>
        <p:spPr>
          <a:xfrm>
            <a:off x="573779" y="4099476"/>
            <a:ext cx="792000" cy="0"/>
          </a:xfrm>
          <a:prstGeom prst="line">
            <a:avLst/>
          </a:prstGeom>
          <a:ln w="63500">
            <a:solidFill>
              <a:srgbClr val="F0E51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9274132"/>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KPgeo_template_16-9.potx" id="{AC61483E-422A-44B3-ABCD-7483E3FB6531}" vid="{EE86BF4B-16FE-4B3E-A04E-4181BE701BC6}"/>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A0FC9CAC77DE7D4E947D4280EDFA2ADC" ma:contentTypeVersion="17" ma:contentTypeDescription="Vytvoří nový dokument" ma:contentTypeScope="" ma:versionID="3dc87996bc3fc7cedf45a3fbd2001f8c">
  <xsd:schema xmlns:xsd="http://www.w3.org/2001/XMLSchema" xmlns:xs="http://www.w3.org/2001/XMLSchema" xmlns:p="http://schemas.microsoft.com/office/2006/metadata/properties" xmlns:ns2="ae170ced-b8cc-434b-ba2d-251ad5b340fd" xmlns:ns3="db7f70fe-1fb0-41d1-b22b-b551911e49fe" targetNamespace="http://schemas.microsoft.com/office/2006/metadata/properties" ma:root="true" ma:fieldsID="7120a7f0b8355e21b79c389c02c17c13" ns2:_="" ns3:_="">
    <xsd:import namespace="ae170ced-b8cc-434b-ba2d-251ad5b340fd"/>
    <xsd:import namespace="db7f70fe-1fb0-41d1-b22b-b551911e49f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lcf76f155ced4ddcb4097134ff3c332f" minOccurs="0"/>
                <xsd:element ref="ns3:TaxCatchAll"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170ced-b8cc-434b-ba2d-251ad5b340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lcf76f155ced4ddcb4097134ff3c332f" ma:index="20" nillable="true" ma:taxonomy="true" ma:internalName="lcf76f155ced4ddcb4097134ff3c332f" ma:taxonomyFieldName="MediaServiceImageTags" ma:displayName="Značky obrázků" ma:readOnly="false" ma:fieldId="{5cf76f15-5ced-4ddc-b409-7134ff3c332f}" ma:taxonomyMulti="true" ma:sspId="39a9a07a-5ba3-4aab-86cd-34a39f79b648" ma:termSetId="09814cd3-568e-fe90-9814-8d621ff8fb84" ma:anchorId="fba54fb3-c3e1-fe81-a776-ca4b69148c4d" ma:open="true" ma:isKeyword="false">
      <xsd:complexType>
        <xsd:sequence>
          <xsd:element ref="pc:Terms" minOccurs="0" maxOccurs="1"/>
        </xsd:sequence>
      </xsd:complex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b7f70fe-1fb0-41d1-b22b-b551911e49fe" elementFormDefault="qualified">
    <xsd:import namespace="http://schemas.microsoft.com/office/2006/documentManagement/types"/>
    <xsd:import namespace="http://schemas.microsoft.com/office/infopath/2007/PartnerControls"/>
    <xsd:element name="SharedWithUsers" ma:index="16"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dílené s podrobnostmi" ma:internalName="SharedWithDetails" ma:readOnly="true">
      <xsd:simpleType>
        <xsd:restriction base="dms:Note">
          <xsd:maxLength value="255"/>
        </xsd:restriction>
      </xsd:simpleType>
    </xsd:element>
    <xsd:element name="TaxCatchAll" ma:index="21" nillable="true" ma:displayName="Taxonomy Catch All Column" ma:hidden="true" ma:list="{77ebcc82-527f-4663-8b1e-5b51e8ddf6f9}" ma:internalName="TaxCatchAll" ma:showField="CatchAllData" ma:web="db7f70fe-1fb0-41d1-b22b-b551911e49f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b7f70fe-1fb0-41d1-b22b-b551911e49fe" xsi:nil="true"/>
    <lcf76f155ced4ddcb4097134ff3c332f xmlns="ae170ced-b8cc-434b-ba2d-251ad5b340f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78A70F2-4AE6-439E-BD58-DD5BC19C7F5E}">
  <ds:schemaRefs>
    <ds:schemaRef ds:uri="ae170ced-b8cc-434b-ba2d-251ad5b340fd"/>
    <ds:schemaRef ds:uri="db7f70fe-1fb0-41d1-b22b-b551911e49f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A1EE62-CE52-4F3E-B62D-99D52BBDB48E}">
  <ds:schemaRefs>
    <ds:schemaRef ds:uri="http://schemas.microsoft.com/sharepoint/v3/contenttype/forms"/>
  </ds:schemaRefs>
</ds:datastoreItem>
</file>

<file path=customXml/itemProps3.xml><?xml version="1.0" encoding="utf-8"?>
<ds:datastoreItem xmlns:ds="http://schemas.openxmlformats.org/officeDocument/2006/customXml" ds:itemID="{1C0C71FB-CA8E-43AD-B62A-BA489D98FCBA}">
  <ds:schemaRefs>
    <ds:schemaRef ds:uri="017100f4-e42e-421a-af6d-8fcb5cf3d78b"/>
    <ds:schemaRef ds:uri="43738561-b594-4150-a322-4e8d68bbe2dc"/>
    <ds:schemaRef ds:uri="ae170ced-b8cc-434b-ba2d-251ad5b340fd"/>
    <ds:schemaRef ds:uri="db7f70fe-1fb0-41d1-b22b-b551911e49f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CKZ_template_16-9</Template>
  <Application>Microsoft Office PowerPoint</Application>
  <PresentationFormat>Widescreen</PresentationFormat>
  <Slides>18</Slides>
  <Notes>18</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Motiv Office</vt:lpstr>
      <vt:lpstr>Činnosti AZI v kontextu české legislativy a DTM </vt:lpstr>
      <vt:lpstr>HLAVNÍ OBLASTI ČINNOSTI ČKZ</vt:lpstr>
      <vt:lpstr>HLAVNÍ OBLASTI ČINNOSTI ČKZ</vt:lpstr>
      <vt:lpstr>SEKCE: ODBORNOST  </vt:lpstr>
      <vt:lpstr>OBOROVÁ LEGISLATIVA</vt:lpstr>
      <vt:lpstr>OBOROVÁ LEGISLATIVA</vt:lpstr>
      <vt:lpstr>OBOROVÁ LEGISLATIVA a DTM</vt:lpstr>
      <vt:lpstr>Žádost o vydání kolaudačního rozhodnutí</vt:lpstr>
      <vt:lpstr>DTM NA WEBU ČKZ</vt:lpstr>
      <vt:lpstr>METODIKA PRO EDITORA – 12.2.2025 / 19.5.2025 – verze 1.1. drobné změny</vt:lpstr>
      <vt:lpstr>METODIKA PRO GEODETY</vt:lpstr>
      <vt:lpstr>DTM WIKI – (KŘEKOVÁ, SOUČEK)</vt:lpstr>
      <vt:lpstr>SLOVNÍK DATOVÉHO MODELU – (IPR)</vt:lpstr>
      <vt:lpstr>KATALOG POŽADAVKŮ DTM (ČKZ)</vt:lpstr>
      <vt:lpstr>ČKZ – Univerzální Datový Model UDM (extenze)</vt:lpstr>
      <vt:lpstr>PowerPoint Presentation</vt:lpstr>
      <vt:lpstr>ČKZ A KOORDINOVANÁ OSVĚTA</vt:lpstr>
      <vt:lpstr>DĚKUJI ZA POZORNOST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Lenka Vašková</dc:creator>
  <cp:revision>1</cp:revision>
  <cp:lastPrinted>2025-02-04T08:27:12Z</cp:lastPrinted>
  <dcterms:created xsi:type="dcterms:W3CDTF">2025-01-10T17:44:15Z</dcterms:created>
  <dcterms:modified xsi:type="dcterms:W3CDTF">2025-10-13T07:54:43Z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0x010100A0FC9CAC77DE7D4E947D4280EDFA2ADC</vt:lpwstr>
  </property>
  <property fmtid="{D5CDD505-2E9C-101B-9397-08002B2CF9AE}" pid="3" name="MediaServiceImageTags">
    <vt:lpwstr/>
  </property>
</Properties>
</file>